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3" r:id="rId3"/>
    <p:sldId id="257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CCF0B-9B91-40B3-9BC5-073811245D8F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9CEDF5-4D85-4622-A62A-85A65D4B1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81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9B3E6-1B0E-4C2C-8C57-E24E29C31D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80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C4FF-D768-4680-9944-C66F115CD0F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803B-84CF-4581-BE79-DA2135EDA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6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C4FF-D768-4680-9944-C66F115CD0F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803B-84CF-4581-BE79-DA2135EDA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62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C4FF-D768-4680-9944-C66F115CD0F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803B-84CF-4581-BE79-DA2135EDA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13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C4FF-D768-4680-9944-C66F115CD0F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803B-84CF-4581-BE79-DA2135EDA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10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C4FF-D768-4680-9944-C66F115CD0F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803B-84CF-4581-BE79-DA2135EDA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0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C4FF-D768-4680-9944-C66F115CD0F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803B-84CF-4581-BE79-DA2135EDA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79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C4FF-D768-4680-9944-C66F115CD0F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803B-84CF-4581-BE79-DA2135EDA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3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C4FF-D768-4680-9944-C66F115CD0F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803B-84CF-4581-BE79-DA2135EDA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9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C4FF-D768-4680-9944-C66F115CD0F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803B-84CF-4581-BE79-DA2135EDA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91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C4FF-D768-4680-9944-C66F115CD0F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803B-84CF-4581-BE79-DA2135EDA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7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DC4FF-D768-4680-9944-C66F115CD0F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0803B-84CF-4581-BE79-DA2135EDA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0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DC4FF-D768-4680-9944-C66F115CD0F9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0803B-84CF-4581-BE79-DA2135EDA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1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147002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10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25</a:t>
            </a:r>
            <a:r>
              <a:rPr lang="el-GR" sz="10000" b="1" baseline="30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10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Μαρτίου</a:t>
            </a:r>
            <a:endParaRPr lang="en-US" sz="10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61"/>
          <a:stretch/>
        </p:blipFill>
        <p:spPr bwMode="auto">
          <a:xfrm>
            <a:off x="6324600" y="3435926"/>
            <a:ext cx="2131325" cy="26574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424237"/>
            <a:ext cx="6400800" cy="1752600"/>
          </a:xfrm>
        </p:spPr>
        <p:txBody>
          <a:bodyPr/>
          <a:lstStyle/>
          <a:p>
            <a:r>
              <a:rPr lang="el-GR" sz="5000" dirty="0"/>
              <a:t>Εργασίες για τα παιδιά της Β΄τάξης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749687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3688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br>
              <a:rPr lang="el-GR" sz="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el-GR" sz="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el-GR" sz="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el-GR" sz="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el-GR" sz="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el-GR" sz="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el-GR" sz="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el-GR" sz="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el-GR" sz="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el-GR" sz="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el-GR" sz="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el-GR" sz="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br>
              <a:rPr lang="el-GR" sz="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l-GR" sz="33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Γράφω όσες λέξεις μου έρχονται στο μυαλό και έχουν σχέση με την 25</a:t>
            </a:r>
            <a:r>
              <a:rPr lang="el-GR" sz="3300" b="1" baseline="300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33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Μαρτίου</a:t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Oval 3"/>
          <p:cNvSpPr/>
          <p:nvPr/>
        </p:nvSpPr>
        <p:spPr>
          <a:xfrm>
            <a:off x="3200400" y="3276600"/>
            <a:ext cx="25908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anose="02050604050505020204" pitchFamily="18" charset="0"/>
              </a:rPr>
              <a:t>25</a:t>
            </a:r>
            <a:r>
              <a:rPr lang="el-GR" sz="2000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anose="02050604050505020204" pitchFamily="18" charset="0"/>
              </a:rPr>
              <a:t>η</a:t>
            </a:r>
            <a:r>
              <a:rPr lang="el-GR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anose="02050604050505020204" pitchFamily="18" charset="0"/>
              </a:rPr>
              <a:t> Μαρτίου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876800" y="2209800"/>
            <a:ext cx="120015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410200" y="3810000"/>
            <a:ext cx="1905000" cy="809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314950" y="4419600"/>
            <a:ext cx="762000" cy="1047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353050" y="2914650"/>
            <a:ext cx="21336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2057400" y="2743200"/>
            <a:ext cx="1447800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3505200" y="2209800"/>
            <a:ext cx="723900" cy="1123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1524000" y="3771900"/>
            <a:ext cx="2133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2438400" y="3771900"/>
            <a:ext cx="1219200" cy="1695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657600" y="3771900"/>
            <a:ext cx="0" cy="2247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657600" y="3771900"/>
            <a:ext cx="1219200" cy="1866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61"/>
          <a:stretch/>
        </p:blipFill>
        <p:spPr bwMode="auto">
          <a:xfrm>
            <a:off x="7486650" y="1066800"/>
            <a:ext cx="1181985" cy="14737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4408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/>
          <p:nvPr/>
        </p:nvSpPr>
        <p:spPr>
          <a:xfrm>
            <a:off x="3124200" y="5237329"/>
            <a:ext cx="3048000" cy="1239671"/>
          </a:xfrm>
          <a:prstGeom prst="rect">
            <a:avLst/>
          </a:prstGeom>
          <a:gradFill flip="none" rotWithShape="1">
            <a:gsLst>
              <a:gs pos="0">
                <a:schemeClr val="lt1">
                  <a:shade val="30000"/>
                  <a:satMod val="115000"/>
                </a:schemeClr>
              </a:gs>
              <a:gs pos="50000">
                <a:schemeClr val="lt1">
                  <a:shade val="67500"/>
                  <a:satMod val="115000"/>
                </a:schemeClr>
              </a:gs>
              <a:gs pos="100000">
                <a:schemeClr val="lt1">
                  <a:shade val="100000"/>
                  <a:satMod val="115000"/>
                </a:schemeClr>
              </a:gs>
            </a:gsLst>
            <a:lin ang="13500000" scaled="1"/>
            <a:tileRect/>
          </a:gra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500" b="1" u="sng" dirty="0">
                <a:effectLst/>
                <a:latin typeface="Bookman Old Style" panose="02050604050505020204" pitchFamily="18" charset="0"/>
                <a:ea typeface="Calibri"/>
                <a:cs typeface="Times New Roman"/>
              </a:rPr>
              <a:t>Διάβασε </a:t>
            </a:r>
            <a:r>
              <a:rPr lang="el-GR" sz="1500" dirty="0">
                <a:effectLst/>
                <a:latin typeface="Bookman Old Style" panose="02050604050505020204" pitchFamily="18" charset="0"/>
                <a:ea typeface="Calibri"/>
                <a:cs typeface="Times New Roman"/>
              </a:rPr>
              <a:t>δυνατά το ποίημα πολλές φορές μέχρι να το μάθεις «νεράκι».</a:t>
            </a:r>
            <a:endParaRPr lang="en-US" sz="1500" dirty="0">
              <a:effectLst/>
              <a:latin typeface="Bookman Old Style" panose="02050604050505020204" pitchFamily="18" charset="0"/>
              <a:ea typeface="Calibri"/>
              <a:cs typeface="Times New Roman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l-GR" sz="1300" dirty="0">
              <a:latin typeface="Bookman Old Style" panose="02050604050505020204" pitchFamily="18" charset="0"/>
              <a:ea typeface="Calibri"/>
              <a:cs typeface="Times New Roman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l-GR" sz="1300" dirty="0">
              <a:effectLst/>
              <a:latin typeface="Bookman Old Style" panose="02050604050505020204" pitchFamily="18" charset="0"/>
              <a:ea typeface="Calibri"/>
              <a:cs typeface="Times New Roman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effectLst/>
              <a:latin typeface="Bookman Old Style" panose="02050604050505020204" pitchFamily="18" charset="0"/>
              <a:ea typeface="Calibri"/>
              <a:cs typeface="Times New Roman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l-GR" sz="1200" dirty="0">
                <a:effectLst/>
                <a:latin typeface="MariaAvraam"/>
                <a:ea typeface="Calibri"/>
                <a:cs typeface="Times New Roman"/>
              </a:rPr>
              <a:t> </a:t>
            </a:r>
            <a:endParaRPr lang="en-US" sz="1100" dirty="0">
              <a:effectLst/>
              <a:ea typeface="Calibri"/>
              <a:cs typeface="Times New Roman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083998"/>
              </p:ext>
            </p:extLst>
          </p:nvPr>
        </p:nvGraphicFramePr>
        <p:xfrm>
          <a:off x="1295400" y="990600"/>
          <a:ext cx="6934200" cy="4084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7845">
                <a:tc gridSpan="2">
                  <a:txBody>
                    <a:bodyPr/>
                    <a:lstStyle/>
                    <a:p>
                      <a:pPr algn="ctr"/>
                      <a:endParaRPr lang="el-GR" sz="160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1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i="0" dirty="0">
                          <a:effectLst/>
                          <a:latin typeface="Bookman Old Style" panose="02050604050505020204" pitchFamily="18" charset="0"/>
                        </a:rPr>
                        <a:t>Στα πολύ παλιά τα χρόνια,                                                       </a:t>
                      </a:r>
                      <a:endParaRPr lang="en-US" sz="1600" i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i="0" dirty="0">
                          <a:effectLst/>
                          <a:latin typeface="Bookman Old Style" panose="02050604050505020204" pitchFamily="18" charset="0"/>
                        </a:rPr>
                        <a:t> ο Χριστός πριν γεννηθεί, </a:t>
                      </a:r>
                      <a:endParaRPr lang="en-US" sz="1600" i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i="0" dirty="0">
                          <a:effectLst/>
                          <a:latin typeface="Bookman Old Style" panose="02050604050505020204" pitchFamily="18" charset="0"/>
                        </a:rPr>
                        <a:t>η Παναγιά στην εκκλησία </a:t>
                      </a:r>
                      <a:endParaRPr lang="en-US" sz="1600" i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i="0" dirty="0">
                          <a:effectLst/>
                          <a:latin typeface="Bookman Old Style" panose="02050604050505020204" pitchFamily="18" charset="0"/>
                        </a:rPr>
                        <a:t>πήγε να προσευχηθεί.</a:t>
                      </a:r>
                      <a:endParaRPr lang="el-GR" sz="1600" i="0" dirty="0">
                        <a:latin typeface="Bookman Old Style" panose="020506040505050202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i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i="0" dirty="0">
                          <a:effectLst/>
                          <a:latin typeface="Bookman Old Style" panose="02050604050505020204" pitchFamily="18" charset="0"/>
                        </a:rPr>
                        <a:t>Ξάφνου φάνηκε μπροστά της </a:t>
                      </a:r>
                      <a:endParaRPr lang="en-US" sz="1600" i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i="0" dirty="0">
                          <a:effectLst/>
                          <a:latin typeface="Bookman Old Style" panose="02050604050505020204" pitchFamily="18" charset="0"/>
                        </a:rPr>
                        <a:t>ένας άγγελος λαμπρός </a:t>
                      </a:r>
                      <a:endParaRPr lang="en-US" sz="1600" i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i="0" dirty="0">
                          <a:effectLst/>
                          <a:latin typeface="Bookman Old Style" panose="02050604050505020204" pitchFamily="18" charset="0"/>
                        </a:rPr>
                        <a:t>που βαστούσε ολάσπρο κρίνο </a:t>
                      </a:r>
                      <a:endParaRPr lang="en-US" sz="1600" i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i="0" dirty="0">
                          <a:effectLst/>
                          <a:latin typeface="Bookman Old Style" panose="02050604050505020204" pitchFamily="18" charset="0"/>
                        </a:rPr>
                        <a:t>και σκορπούσε γύρω φως.</a:t>
                      </a:r>
                      <a:endParaRPr lang="en-US" sz="1600" i="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l-GR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Και τρομάζει η Παναγίτσα,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πέφτει ευθύς γονατιστή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και θαμπώνει από το φως του 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και τα μάτια της τα κλει.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600" i="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 «Μη φοβάσαι», της μιλάει,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«εδώ μ’ έστειλε ο Θεός!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Κείνος πάντα σ’ ευλογάει,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και σου είναι βοηθός.</a:t>
                      </a:r>
                    </a:p>
                    <a:p>
                      <a:pPr algn="ctr"/>
                      <a:endParaRPr lang="el-GR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Άκουσε το θέλημά Του,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το τρανό το ξακουστό: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Ένας χρόνος πριν περάσει 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Θα γεννήσεις το Χριστό». 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Μόλις είπε αυτά τα λόγια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χάθηκε στον ουρανό 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κι η καλή η Παναγίτσα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l-GR" sz="1600" i="0" kern="1200" dirty="0">
                          <a:effectLst/>
                          <a:latin typeface="Bookman Old Style" panose="02050604050505020204" pitchFamily="18" charset="0"/>
                        </a:rPr>
                        <a:t>ευχαριστάει τον Θεό.</a:t>
                      </a:r>
                      <a:endParaRPr lang="en-US" sz="1600" i="0" kern="1200" dirty="0">
                        <a:effectLst/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600" i="0" dirty="0">
                        <a:latin typeface="Bookman Old Style" panose="020506040505050202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952500" y="152400"/>
            <a:ext cx="7620000" cy="1143000"/>
          </a:xfrm>
          <a:prstGeom prst="wav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prstTxWarp prst="textWave1">
              <a:avLst/>
            </a:prstTxWarp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Ο Ευαγγελισμός της Θεοτόκου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19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49" t="13481" r="49519" b="10583"/>
          <a:stretch/>
        </p:blipFill>
        <p:spPr>
          <a:xfrm>
            <a:off x="7391400" y="4855029"/>
            <a:ext cx="1524000" cy="2002971"/>
          </a:xfrm>
        </p:spPr>
      </p:pic>
      <p:pic>
        <p:nvPicPr>
          <p:cNvPr id="20" name="Picture 6" descr="https://stratosfountoulis.files.wordpress.com/2017/03/lily-krinos.png?w=480&amp;h=72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95177">
            <a:off x="579767" y="4952621"/>
            <a:ext cx="962405" cy="144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414350" y="1600200"/>
            <a:ext cx="380232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0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</a:t>
            </a:r>
            <a:endParaRPr lang="en-US" sz="3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52836" y="2873991"/>
            <a:ext cx="380232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endParaRPr lang="en-US" sz="3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95400" y="4114800"/>
            <a:ext cx="380232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endParaRPr lang="en-US" sz="3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29200" y="4038600"/>
            <a:ext cx="380232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6</a:t>
            </a:r>
            <a:endParaRPr lang="en-US" sz="3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953000" y="2895600"/>
            <a:ext cx="380232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</a:t>
            </a:r>
            <a:endParaRPr lang="en-US" sz="3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953000" y="1601337"/>
            <a:ext cx="380232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3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</a:t>
            </a:r>
            <a:endParaRPr lang="en-US" sz="3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6061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8" y="304800"/>
            <a:ext cx="9303224" cy="6977418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171450" y="152400"/>
            <a:ext cx="89916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anose="02050604050505020204" pitchFamily="18" charset="0"/>
              </a:rPr>
              <a:t>Βοήθησε τον μικρό Ασημάκη να βρει τον δρόμο για να πάει στο σχολείο του: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22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201</Words>
  <Application>Microsoft Office PowerPoint</Application>
  <PresentationFormat>On-screen Show (4:3)</PresentationFormat>
  <Paragraphs>46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Bookman Old Style</vt:lpstr>
      <vt:lpstr>Calibri</vt:lpstr>
      <vt:lpstr>Comic Sans MS</vt:lpstr>
      <vt:lpstr>MariaAvraam</vt:lpstr>
      <vt:lpstr>Office Theme</vt:lpstr>
      <vt:lpstr>25η Μαρτίου</vt:lpstr>
      <vt:lpstr>             Γράφω όσες λέξεις μου έρχονται στο μυαλό και έχουν σχέση με την 25η Μαρτίου </vt:lpstr>
      <vt:lpstr>Ο Ευαγγελισμός της Θεοτόκου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Ευαγγελισμός της Θεοτόκου</dc:title>
  <dc:creator>yiota</dc:creator>
  <cp:lastModifiedBy>Stelios Steliou</cp:lastModifiedBy>
  <cp:revision>5</cp:revision>
  <dcterms:created xsi:type="dcterms:W3CDTF">2020-03-24T00:32:21Z</dcterms:created>
  <dcterms:modified xsi:type="dcterms:W3CDTF">2020-03-25T14:01:42Z</dcterms:modified>
</cp:coreProperties>
</file>