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1" r:id="rId4"/>
    <p:sldMasterId id="214748366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Google Shape;30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1" name="Shape 321"/>
        <p:cNvGrpSpPr/>
        <p:nvPr/>
      </p:nvGrpSpPr>
      <p:grpSpPr>
        <a:xfrm>
          <a:off x="0" y="0"/>
          <a:ext cx="0" cy="0"/>
          <a:chOff x="0" y="0"/>
          <a:chExt cx="0" cy="0"/>
        </a:xfrm>
      </p:grpSpPr>
      <p:sp>
        <p:nvSpPr>
          <p:cNvPr id="322" name="Google Shape;32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Google Shape;331;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7" name="Shape 337"/>
        <p:cNvGrpSpPr/>
        <p:nvPr/>
      </p:nvGrpSpPr>
      <p:grpSpPr>
        <a:xfrm>
          <a:off x="0" y="0"/>
          <a:ext cx="0" cy="0"/>
          <a:chOff x="0" y="0"/>
          <a:chExt cx="0" cy="0"/>
        </a:xfrm>
      </p:grpSpPr>
      <p:sp>
        <p:nvSpPr>
          <p:cNvPr id="338" name="Google Shape;338;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Αντικείμενο" type="obj">
  <p:cSld name="OBJECT">
    <p:spTree>
      <p:nvGrpSpPr>
        <p:cNvPr id="51" name="Shape 51"/>
        <p:cNvGrpSpPr/>
        <p:nvPr/>
      </p:nvGrpSpPr>
      <p:grpSpPr>
        <a:xfrm>
          <a:off x="0" y="0"/>
          <a:ext cx="0" cy="0"/>
          <a:chOff x="0" y="0"/>
          <a:chExt cx="0" cy="0"/>
        </a:xfrm>
      </p:grpSpPr>
      <p:sp>
        <p:nvSpPr>
          <p:cNvPr id="52" name="Google Shape;52;p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3" name="Google Shape;53;p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54" name="Google Shape;54;p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Σύγκριση" type="twoTxTwoObj">
  <p:cSld name="TWO_OBJECTS_WITH_TEXT">
    <p:spTree>
      <p:nvGrpSpPr>
        <p:cNvPr id="106" name="Shape 106"/>
        <p:cNvGrpSpPr/>
        <p:nvPr/>
      </p:nvGrpSpPr>
      <p:grpSpPr>
        <a:xfrm>
          <a:off x="0" y="0"/>
          <a:ext cx="0" cy="0"/>
          <a:chOff x="0" y="0"/>
          <a:chExt cx="0" cy="0"/>
        </a:xfrm>
      </p:grpSpPr>
      <p:sp>
        <p:nvSpPr>
          <p:cNvPr id="107" name="Google Shape;107;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8" name="Google Shape;108;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160"/>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440"/>
              <a:buNone/>
              <a:defRPr b="1" sz="1600"/>
            </a:lvl5pPr>
            <a:lvl6pPr indent="-228600" lvl="5" marL="2743200" algn="l">
              <a:spcBef>
                <a:spcPts val="320"/>
              </a:spcBef>
              <a:spcAft>
                <a:spcPts val="0"/>
              </a:spcAft>
              <a:buSzPts val="1440"/>
              <a:buNone/>
              <a:defRPr b="1" sz="1600"/>
            </a:lvl6pPr>
            <a:lvl7pPr indent="-228600" lvl="6" marL="3200400" algn="l">
              <a:spcBef>
                <a:spcPts val="320"/>
              </a:spcBef>
              <a:spcAft>
                <a:spcPts val="0"/>
              </a:spcAft>
              <a:buSzPts val="1440"/>
              <a:buNone/>
              <a:defRPr b="1" sz="1600"/>
            </a:lvl7pPr>
            <a:lvl8pPr indent="-228600" lvl="7" marL="3657600" algn="l">
              <a:spcBef>
                <a:spcPts val="320"/>
              </a:spcBef>
              <a:spcAft>
                <a:spcPts val="0"/>
              </a:spcAft>
              <a:buSzPts val="1440"/>
              <a:buNone/>
              <a:defRPr b="1" sz="1600"/>
            </a:lvl8pPr>
            <a:lvl9pPr indent="-228600" lvl="8" marL="4114800" algn="l">
              <a:spcBef>
                <a:spcPts val="320"/>
              </a:spcBef>
              <a:spcAft>
                <a:spcPts val="0"/>
              </a:spcAft>
              <a:buSzPts val="1440"/>
              <a:buNone/>
              <a:defRPr b="1" sz="1600"/>
            </a:lvl9pPr>
          </a:lstStyle>
          <a:p/>
        </p:txBody>
      </p:sp>
      <p:sp>
        <p:nvSpPr>
          <p:cNvPr id="109" name="Google Shape;109;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65760" lvl="0" marL="457200" algn="l">
              <a:spcBef>
                <a:spcPts val="480"/>
              </a:spcBef>
              <a:spcAft>
                <a:spcPts val="0"/>
              </a:spcAft>
              <a:buSzPts val="2160"/>
              <a:buChar char="•"/>
              <a:defRPr sz="2400"/>
            </a:lvl1pPr>
            <a:lvl2pPr indent="-355600" lvl="1" marL="914400" algn="l">
              <a:spcBef>
                <a:spcPts val="400"/>
              </a:spcBef>
              <a:spcAft>
                <a:spcPts val="0"/>
              </a:spcAft>
              <a:buClr>
                <a:schemeClr val="lt1"/>
              </a:buClr>
              <a:buSzPts val="2000"/>
              <a:buFont typeface="Arial"/>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Clr>
                <a:schemeClr val="lt1"/>
              </a:buClr>
              <a:buSzPts val="1600"/>
              <a:buFont typeface="Arial"/>
              <a:buChar char="–"/>
              <a:defRPr sz="1600"/>
            </a:lvl4pPr>
            <a:lvl5pPr indent="-320039" lvl="4" marL="2286000" algn="l">
              <a:spcBef>
                <a:spcPts val="320"/>
              </a:spcBef>
              <a:spcAft>
                <a:spcPts val="0"/>
              </a:spcAft>
              <a:buSzPts val="1440"/>
              <a:buChar char="•"/>
              <a:defRPr sz="1600"/>
            </a:lvl5pPr>
            <a:lvl6pPr indent="-320039" lvl="5" marL="2743200" algn="l">
              <a:spcBef>
                <a:spcPts val="320"/>
              </a:spcBef>
              <a:spcAft>
                <a:spcPts val="0"/>
              </a:spcAft>
              <a:buSzPts val="1440"/>
              <a:buChar char="•"/>
              <a:defRPr sz="1600"/>
            </a:lvl6pPr>
            <a:lvl7pPr indent="-320039" lvl="6" marL="3200400" algn="l">
              <a:spcBef>
                <a:spcPts val="320"/>
              </a:spcBef>
              <a:spcAft>
                <a:spcPts val="0"/>
              </a:spcAft>
              <a:buSzPts val="1440"/>
              <a:buChar char="•"/>
              <a:defRPr sz="1600"/>
            </a:lvl7pPr>
            <a:lvl8pPr indent="-320040" lvl="7" marL="3657600" algn="l">
              <a:spcBef>
                <a:spcPts val="320"/>
              </a:spcBef>
              <a:spcAft>
                <a:spcPts val="0"/>
              </a:spcAft>
              <a:buSzPts val="1440"/>
              <a:buChar char="•"/>
              <a:defRPr sz="1600"/>
            </a:lvl8pPr>
            <a:lvl9pPr indent="-320040" lvl="8" marL="4114800" algn="l">
              <a:spcBef>
                <a:spcPts val="320"/>
              </a:spcBef>
              <a:spcAft>
                <a:spcPts val="0"/>
              </a:spcAft>
              <a:buSzPts val="1440"/>
              <a:buChar char="•"/>
              <a:defRPr sz="1600"/>
            </a:lvl9pPr>
          </a:lstStyle>
          <a:p/>
        </p:txBody>
      </p:sp>
      <p:sp>
        <p:nvSpPr>
          <p:cNvPr id="110" name="Google Shape;110;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160"/>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440"/>
              <a:buNone/>
              <a:defRPr b="1" sz="1600"/>
            </a:lvl5pPr>
            <a:lvl6pPr indent="-228600" lvl="5" marL="2743200" algn="l">
              <a:spcBef>
                <a:spcPts val="320"/>
              </a:spcBef>
              <a:spcAft>
                <a:spcPts val="0"/>
              </a:spcAft>
              <a:buSzPts val="1440"/>
              <a:buNone/>
              <a:defRPr b="1" sz="1600"/>
            </a:lvl6pPr>
            <a:lvl7pPr indent="-228600" lvl="6" marL="3200400" algn="l">
              <a:spcBef>
                <a:spcPts val="320"/>
              </a:spcBef>
              <a:spcAft>
                <a:spcPts val="0"/>
              </a:spcAft>
              <a:buSzPts val="1440"/>
              <a:buNone/>
              <a:defRPr b="1" sz="1600"/>
            </a:lvl7pPr>
            <a:lvl8pPr indent="-228600" lvl="7" marL="3657600" algn="l">
              <a:spcBef>
                <a:spcPts val="320"/>
              </a:spcBef>
              <a:spcAft>
                <a:spcPts val="0"/>
              </a:spcAft>
              <a:buSzPts val="1440"/>
              <a:buNone/>
              <a:defRPr b="1" sz="1600"/>
            </a:lvl8pPr>
            <a:lvl9pPr indent="-228600" lvl="8" marL="4114800" algn="l">
              <a:spcBef>
                <a:spcPts val="320"/>
              </a:spcBef>
              <a:spcAft>
                <a:spcPts val="0"/>
              </a:spcAft>
              <a:buSzPts val="1440"/>
              <a:buNone/>
              <a:defRPr b="1" sz="1600"/>
            </a:lvl9pPr>
          </a:lstStyle>
          <a:p/>
        </p:txBody>
      </p:sp>
      <p:sp>
        <p:nvSpPr>
          <p:cNvPr id="111" name="Google Shape;111;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65760" lvl="0" marL="457200" algn="l">
              <a:spcBef>
                <a:spcPts val="480"/>
              </a:spcBef>
              <a:spcAft>
                <a:spcPts val="0"/>
              </a:spcAft>
              <a:buSzPts val="2160"/>
              <a:buChar char="•"/>
              <a:defRPr sz="2400"/>
            </a:lvl1pPr>
            <a:lvl2pPr indent="-355600" lvl="1" marL="914400" algn="l">
              <a:spcBef>
                <a:spcPts val="400"/>
              </a:spcBef>
              <a:spcAft>
                <a:spcPts val="0"/>
              </a:spcAft>
              <a:buClr>
                <a:schemeClr val="lt1"/>
              </a:buClr>
              <a:buSzPts val="2000"/>
              <a:buFont typeface="Arial"/>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Clr>
                <a:schemeClr val="lt1"/>
              </a:buClr>
              <a:buSzPts val="1600"/>
              <a:buFont typeface="Arial"/>
              <a:buChar char="–"/>
              <a:defRPr sz="1600"/>
            </a:lvl4pPr>
            <a:lvl5pPr indent="-320039" lvl="4" marL="2286000" algn="l">
              <a:spcBef>
                <a:spcPts val="320"/>
              </a:spcBef>
              <a:spcAft>
                <a:spcPts val="0"/>
              </a:spcAft>
              <a:buSzPts val="1440"/>
              <a:buChar char="•"/>
              <a:defRPr sz="1600"/>
            </a:lvl5pPr>
            <a:lvl6pPr indent="-320039" lvl="5" marL="2743200" algn="l">
              <a:spcBef>
                <a:spcPts val="320"/>
              </a:spcBef>
              <a:spcAft>
                <a:spcPts val="0"/>
              </a:spcAft>
              <a:buSzPts val="1440"/>
              <a:buChar char="•"/>
              <a:defRPr sz="1600"/>
            </a:lvl6pPr>
            <a:lvl7pPr indent="-320039" lvl="6" marL="3200400" algn="l">
              <a:spcBef>
                <a:spcPts val="320"/>
              </a:spcBef>
              <a:spcAft>
                <a:spcPts val="0"/>
              </a:spcAft>
              <a:buSzPts val="1440"/>
              <a:buChar char="•"/>
              <a:defRPr sz="1600"/>
            </a:lvl7pPr>
            <a:lvl8pPr indent="-320040" lvl="7" marL="3657600" algn="l">
              <a:spcBef>
                <a:spcPts val="320"/>
              </a:spcBef>
              <a:spcAft>
                <a:spcPts val="0"/>
              </a:spcAft>
              <a:buSzPts val="1440"/>
              <a:buChar char="•"/>
              <a:defRPr sz="1600"/>
            </a:lvl8pPr>
            <a:lvl9pPr indent="-320040" lvl="8" marL="4114800" algn="l">
              <a:spcBef>
                <a:spcPts val="320"/>
              </a:spcBef>
              <a:spcAft>
                <a:spcPts val="0"/>
              </a:spcAft>
              <a:buSzPts val="1440"/>
              <a:buChar char="•"/>
              <a:defRPr sz="1600"/>
            </a:lvl9pPr>
          </a:lstStyle>
          <a:p/>
        </p:txBody>
      </p:sp>
      <p:sp>
        <p:nvSpPr>
          <p:cNvPr id="112" name="Google Shape;112;p11"/>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1"/>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ύο περιεχόμενα" type="twoObj">
  <p:cSld name="TWO_OBJECTS">
    <p:spTree>
      <p:nvGrpSpPr>
        <p:cNvPr id="115" name="Shape 115"/>
        <p:cNvGrpSpPr/>
        <p:nvPr/>
      </p:nvGrpSpPr>
      <p:grpSpPr>
        <a:xfrm>
          <a:off x="0" y="0"/>
          <a:ext cx="0" cy="0"/>
          <a:chOff x="0" y="0"/>
          <a:chExt cx="0" cy="0"/>
        </a:xfrm>
      </p:grpSpPr>
      <p:sp>
        <p:nvSpPr>
          <p:cNvPr id="116" name="Google Shape;116;p1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7" name="Google Shape;117;p12"/>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88620" lvl="0" marL="457200" algn="l">
              <a:spcBef>
                <a:spcPts val="560"/>
              </a:spcBef>
              <a:spcAft>
                <a:spcPts val="0"/>
              </a:spcAft>
              <a:buSzPts val="2520"/>
              <a:buChar char="•"/>
              <a:defRPr sz="2800"/>
            </a:lvl1pPr>
            <a:lvl2pPr indent="-381000" lvl="1" marL="914400" algn="l">
              <a:spcBef>
                <a:spcPts val="480"/>
              </a:spcBef>
              <a:spcAft>
                <a:spcPts val="0"/>
              </a:spcAft>
              <a:buClr>
                <a:schemeClr val="lt1"/>
              </a:buClr>
              <a:buSzPts val="2400"/>
              <a:buFont typeface="Arial"/>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Clr>
                <a:schemeClr val="lt1"/>
              </a:buClr>
              <a:buSzPts val="1800"/>
              <a:buFont typeface="Arial"/>
              <a:buChar char="–"/>
              <a:defRPr sz="1800"/>
            </a:lvl4pPr>
            <a:lvl5pPr indent="-331470" lvl="4" marL="2286000" algn="l">
              <a:spcBef>
                <a:spcPts val="360"/>
              </a:spcBef>
              <a:spcAft>
                <a:spcPts val="0"/>
              </a:spcAft>
              <a:buSzPts val="1620"/>
              <a:buChar char="•"/>
              <a:defRPr sz="1800"/>
            </a:lvl5pPr>
            <a:lvl6pPr indent="-331470" lvl="5" marL="2743200" algn="l">
              <a:spcBef>
                <a:spcPts val="360"/>
              </a:spcBef>
              <a:spcAft>
                <a:spcPts val="0"/>
              </a:spcAft>
              <a:buSzPts val="1620"/>
              <a:buChar char="•"/>
              <a:defRPr sz="1800"/>
            </a:lvl6pPr>
            <a:lvl7pPr indent="-331470" lvl="6" marL="3200400" algn="l">
              <a:spcBef>
                <a:spcPts val="360"/>
              </a:spcBef>
              <a:spcAft>
                <a:spcPts val="0"/>
              </a:spcAft>
              <a:buSzPts val="1620"/>
              <a:buChar char="•"/>
              <a:defRPr sz="1800"/>
            </a:lvl7pPr>
            <a:lvl8pPr indent="-331470" lvl="7" marL="3657600" algn="l">
              <a:spcBef>
                <a:spcPts val="360"/>
              </a:spcBef>
              <a:spcAft>
                <a:spcPts val="0"/>
              </a:spcAft>
              <a:buSzPts val="1620"/>
              <a:buChar char="•"/>
              <a:defRPr sz="1800"/>
            </a:lvl8pPr>
            <a:lvl9pPr indent="-331470" lvl="8" marL="4114800" algn="l">
              <a:spcBef>
                <a:spcPts val="360"/>
              </a:spcBef>
              <a:spcAft>
                <a:spcPts val="0"/>
              </a:spcAft>
              <a:buSzPts val="1620"/>
              <a:buChar char="•"/>
              <a:defRPr sz="1800"/>
            </a:lvl9pPr>
          </a:lstStyle>
          <a:p/>
        </p:txBody>
      </p:sp>
      <p:sp>
        <p:nvSpPr>
          <p:cNvPr id="118" name="Google Shape;118;p12"/>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88620" lvl="0" marL="457200" algn="l">
              <a:spcBef>
                <a:spcPts val="560"/>
              </a:spcBef>
              <a:spcAft>
                <a:spcPts val="0"/>
              </a:spcAft>
              <a:buSzPts val="2520"/>
              <a:buChar char="•"/>
              <a:defRPr sz="2800"/>
            </a:lvl1pPr>
            <a:lvl2pPr indent="-381000" lvl="1" marL="914400" algn="l">
              <a:spcBef>
                <a:spcPts val="480"/>
              </a:spcBef>
              <a:spcAft>
                <a:spcPts val="0"/>
              </a:spcAft>
              <a:buClr>
                <a:schemeClr val="lt1"/>
              </a:buClr>
              <a:buSzPts val="2400"/>
              <a:buFont typeface="Arial"/>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Clr>
                <a:schemeClr val="lt1"/>
              </a:buClr>
              <a:buSzPts val="1800"/>
              <a:buFont typeface="Arial"/>
              <a:buChar char="–"/>
              <a:defRPr sz="1800"/>
            </a:lvl4pPr>
            <a:lvl5pPr indent="-331470" lvl="4" marL="2286000" algn="l">
              <a:spcBef>
                <a:spcPts val="360"/>
              </a:spcBef>
              <a:spcAft>
                <a:spcPts val="0"/>
              </a:spcAft>
              <a:buSzPts val="1620"/>
              <a:buChar char="•"/>
              <a:defRPr sz="1800"/>
            </a:lvl5pPr>
            <a:lvl6pPr indent="-331470" lvl="5" marL="2743200" algn="l">
              <a:spcBef>
                <a:spcPts val="360"/>
              </a:spcBef>
              <a:spcAft>
                <a:spcPts val="0"/>
              </a:spcAft>
              <a:buSzPts val="1620"/>
              <a:buChar char="•"/>
              <a:defRPr sz="1800"/>
            </a:lvl6pPr>
            <a:lvl7pPr indent="-331470" lvl="6" marL="3200400" algn="l">
              <a:spcBef>
                <a:spcPts val="360"/>
              </a:spcBef>
              <a:spcAft>
                <a:spcPts val="0"/>
              </a:spcAft>
              <a:buSzPts val="1620"/>
              <a:buChar char="•"/>
              <a:defRPr sz="1800"/>
            </a:lvl7pPr>
            <a:lvl8pPr indent="-331470" lvl="7" marL="3657600" algn="l">
              <a:spcBef>
                <a:spcPts val="360"/>
              </a:spcBef>
              <a:spcAft>
                <a:spcPts val="0"/>
              </a:spcAft>
              <a:buSzPts val="1620"/>
              <a:buChar char="•"/>
              <a:defRPr sz="1800"/>
            </a:lvl8pPr>
            <a:lvl9pPr indent="-331470" lvl="8" marL="4114800" algn="l">
              <a:spcBef>
                <a:spcPts val="360"/>
              </a:spcBef>
              <a:spcAft>
                <a:spcPts val="0"/>
              </a:spcAft>
              <a:buSzPts val="1620"/>
              <a:buChar char="•"/>
              <a:defRPr sz="1800"/>
            </a:lvl9pPr>
          </a:lstStyle>
          <a:p/>
        </p:txBody>
      </p:sp>
      <p:sp>
        <p:nvSpPr>
          <p:cNvPr id="119" name="Google Shape;119;p1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1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1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φαλίδα ενότητας" type="secHead">
  <p:cSld name="SECTION_HEADER">
    <p:spTree>
      <p:nvGrpSpPr>
        <p:cNvPr id="122" name="Shape 122"/>
        <p:cNvGrpSpPr/>
        <p:nvPr/>
      </p:nvGrpSpPr>
      <p:grpSpPr>
        <a:xfrm>
          <a:off x="0" y="0"/>
          <a:ext cx="0" cy="0"/>
          <a:chOff x="0" y="0"/>
          <a:chExt cx="0" cy="0"/>
        </a:xfrm>
      </p:grpSpPr>
      <p:sp>
        <p:nvSpPr>
          <p:cNvPr id="123" name="Google Shape;123;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4" name="Google Shape;124;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800"/>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SzPts val="1440"/>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SzPts val="1260"/>
              <a:buNone/>
              <a:defRPr sz="1400"/>
            </a:lvl5pPr>
            <a:lvl6pPr indent="-228600" lvl="5" marL="2743200" algn="l">
              <a:spcBef>
                <a:spcPts val="280"/>
              </a:spcBef>
              <a:spcAft>
                <a:spcPts val="0"/>
              </a:spcAft>
              <a:buSzPts val="1260"/>
              <a:buNone/>
              <a:defRPr sz="1400"/>
            </a:lvl6pPr>
            <a:lvl7pPr indent="-228600" lvl="6" marL="3200400" algn="l">
              <a:spcBef>
                <a:spcPts val="280"/>
              </a:spcBef>
              <a:spcAft>
                <a:spcPts val="0"/>
              </a:spcAft>
              <a:buSzPts val="1260"/>
              <a:buNone/>
              <a:defRPr sz="1400"/>
            </a:lvl7pPr>
            <a:lvl8pPr indent="-228600" lvl="7" marL="3657600" algn="l">
              <a:spcBef>
                <a:spcPts val="280"/>
              </a:spcBef>
              <a:spcAft>
                <a:spcPts val="0"/>
              </a:spcAft>
              <a:buSzPts val="1260"/>
              <a:buNone/>
              <a:defRPr sz="1400"/>
            </a:lvl8pPr>
            <a:lvl9pPr indent="-228600" lvl="8" marL="4114800" algn="l">
              <a:spcBef>
                <a:spcPts val="280"/>
              </a:spcBef>
              <a:spcAft>
                <a:spcPts val="0"/>
              </a:spcAft>
              <a:buSzPts val="1260"/>
              <a:buNone/>
              <a:defRPr sz="1400"/>
            </a:lvl9pPr>
          </a:lstStyle>
          <a:p/>
        </p:txBody>
      </p:sp>
      <p:sp>
        <p:nvSpPr>
          <p:cNvPr id="125" name="Google Shape;125;p1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1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1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Διαφάνεια τίτλου" showMasterSp="0" type="title">
  <p:cSld name="TITLE">
    <p:spTree>
      <p:nvGrpSpPr>
        <p:cNvPr id="174" name="Shape 174"/>
        <p:cNvGrpSpPr/>
        <p:nvPr/>
      </p:nvGrpSpPr>
      <p:grpSpPr>
        <a:xfrm>
          <a:off x="0" y="0"/>
          <a:ext cx="0" cy="0"/>
          <a:chOff x="0" y="0"/>
          <a:chExt cx="0" cy="0"/>
        </a:xfrm>
      </p:grpSpPr>
      <p:sp>
        <p:nvSpPr>
          <p:cNvPr id="175" name="Google Shape;175;p15"/>
          <p:cNvSpPr txBox="1"/>
          <p:nvPr>
            <p:ph type="ctrTitle"/>
          </p:nvPr>
        </p:nvSpPr>
        <p:spPr>
          <a:xfrm>
            <a:off x="457200" y="1600200"/>
            <a:ext cx="8229600" cy="1828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6" name="Google Shape;176;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720"/>
              </a:spcBef>
              <a:spcAft>
                <a:spcPts val="0"/>
              </a:spcAft>
              <a:buSzPts val="3240"/>
              <a:buFont typeface="Noto Sans Symbols"/>
              <a:buNone/>
              <a:defRPr sz="3600"/>
            </a:lvl1pPr>
            <a:lvl2pPr lvl="1" algn="l">
              <a:spcBef>
                <a:spcPts val="360"/>
              </a:spcBef>
              <a:spcAft>
                <a:spcPts val="0"/>
              </a:spcAft>
              <a:buClr>
                <a:schemeClr val="lt1"/>
              </a:buClr>
              <a:buSzPts val="1800"/>
              <a:buChar char="–"/>
              <a:defRPr/>
            </a:lvl2pPr>
            <a:lvl3pPr lvl="2" algn="l">
              <a:spcBef>
                <a:spcPts val="360"/>
              </a:spcBef>
              <a:spcAft>
                <a:spcPts val="0"/>
              </a:spcAft>
              <a:buSzPts val="1620"/>
              <a:buChar char="•"/>
              <a:defRPr/>
            </a:lvl3pPr>
            <a:lvl4pPr lvl="3" algn="l">
              <a:spcBef>
                <a:spcPts val="360"/>
              </a:spcBef>
              <a:spcAft>
                <a:spcPts val="0"/>
              </a:spcAft>
              <a:buClr>
                <a:schemeClr val="lt1"/>
              </a:buClr>
              <a:buSzPts val="1800"/>
              <a:buChar char="–"/>
              <a:defRPr/>
            </a:lvl4pPr>
            <a:lvl5pPr lvl="4" algn="l">
              <a:spcBef>
                <a:spcPts val="360"/>
              </a:spcBef>
              <a:spcAft>
                <a:spcPts val="0"/>
              </a:spcAft>
              <a:buSzPts val="1620"/>
              <a:buChar char="•"/>
              <a:defRPr/>
            </a:lvl5pPr>
            <a:lvl6pPr lvl="5" algn="l">
              <a:spcBef>
                <a:spcPts val="360"/>
              </a:spcBef>
              <a:spcAft>
                <a:spcPts val="0"/>
              </a:spcAft>
              <a:buSzPts val="1620"/>
              <a:buChar char="•"/>
              <a:defRPr/>
            </a:lvl6pPr>
            <a:lvl7pPr lvl="6" algn="l">
              <a:spcBef>
                <a:spcPts val="360"/>
              </a:spcBef>
              <a:spcAft>
                <a:spcPts val="0"/>
              </a:spcAft>
              <a:buSzPts val="1620"/>
              <a:buChar char="•"/>
              <a:defRPr/>
            </a:lvl7pPr>
            <a:lvl8pPr lvl="7" algn="l">
              <a:spcBef>
                <a:spcPts val="360"/>
              </a:spcBef>
              <a:spcAft>
                <a:spcPts val="0"/>
              </a:spcAft>
              <a:buSzPts val="1620"/>
              <a:buChar char="•"/>
              <a:defRPr/>
            </a:lvl8pPr>
            <a:lvl9pPr lvl="8" algn="l">
              <a:spcBef>
                <a:spcPts val="360"/>
              </a:spcBef>
              <a:spcAft>
                <a:spcPts val="0"/>
              </a:spcAft>
              <a:buSzPts val="1620"/>
              <a:buChar char="•"/>
              <a:defRPr/>
            </a:lvl9pPr>
          </a:lstStyle>
          <a:p/>
        </p:txBody>
      </p:sp>
      <p:sp>
        <p:nvSpPr>
          <p:cNvPr id="177" name="Google Shape;177;p15"/>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1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15"/>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Αντικείμενο επάνω από Κείμενο" type="objOverTx">
  <p:cSld name="OBJECT_OVER_TEXT">
    <p:spTree>
      <p:nvGrpSpPr>
        <p:cNvPr id="57" name="Shape 57"/>
        <p:cNvGrpSpPr/>
        <p:nvPr/>
      </p:nvGrpSpPr>
      <p:grpSpPr>
        <a:xfrm>
          <a:off x="0" y="0"/>
          <a:ext cx="0" cy="0"/>
          <a:chOff x="0" y="0"/>
          <a:chExt cx="0" cy="0"/>
        </a:xfrm>
      </p:grpSpPr>
      <p:sp>
        <p:nvSpPr>
          <p:cNvPr id="58" name="Google Shape;58;p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3"/>
          <p:cNvSpPr txBox="1"/>
          <p:nvPr>
            <p:ph idx="1" type="body"/>
          </p:nvPr>
        </p:nvSpPr>
        <p:spPr>
          <a:xfrm>
            <a:off x="457200" y="1600200"/>
            <a:ext cx="8229600" cy="2189163"/>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60" name="Google Shape;60;p3"/>
          <p:cNvSpPr txBox="1"/>
          <p:nvPr>
            <p:ph idx="2" type="body"/>
          </p:nvPr>
        </p:nvSpPr>
        <p:spPr>
          <a:xfrm>
            <a:off x="457200" y="3941763"/>
            <a:ext cx="8229600" cy="2189162"/>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61" name="Google Shape;61;p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Αντικείμενο και Κείμενο" type="objAndTx">
  <p:cSld name="OBJECT_AND_TEXT">
    <p:spTree>
      <p:nvGrpSpPr>
        <p:cNvPr id="64" name="Shape 64"/>
        <p:cNvGrpSpPr/>
        <p:nvPr/>
      </p:nvGrpSpPr>
      <p:grpSpPr>
        <a:xfrm>
          <a:off x="0" y="0"/>
          <a:ext cx="0" cy="0"/>
          <a:chOff x="0" y="0"/>
          <a:chExt cx="0" cy="0"/>
        </a:xfrm>
      </p:grpSpPr>
      <p:sp>
        <p:nvSpPr>
          <p:cNvPr id="65" name="Google Shape;65;p4"/>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4"/>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67" name="Google Shape;67;p4"/>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68" name="Google Shape;68;p4"/>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ατακόρυφος τίτλος και Κείμενο" type="vertTitleAndTx">
  <p:cSld name="VERTICAL_TITLE_AND_VERTICAL_TEXT">
    <p:spTree>
      <p:nvGrpSpPr>
        <p:cNvPr id="71" name="Shape 71"/>
        <p:cNvGrpSpPr/>
        <p:nvPr/>
      </p:nvGrpSpPr>
      <p:grpSpPr>
        <a:xfrm>
          <a:off x="0" y="0"/>
          <a:ext cx="0" cy="0"/>
          <a:chOff x="0" y="0"/>
          <a:chExt cx="0" cy="0"/>
        </a:xfrm>
      </p:grpSpPr>
      <p:sp>
        <p:nvSpPr>
          <p:cNvPr id="72" name="Google Shape;72;p5"/>
          <p:cNvSpPr txBox="1"/>
          <p:nvPr>
            <p:ph type="title"/>
          </p:nvPr>
        </p:nvSpPr>
        <p:spPr>
          <a:xfrm rot="5400000">
            <a:off x="4731544" y="2175669"/>
            <a:ext cx="5853112"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5"/>
          <p:cNvSpPr txBox="1"/>
          <p:nvPr>
            <p:ph idx="1" type="body"/>
          </p:nvPr>
        </p:nvSpPr>
        <p:spPr>
          <a:xfrm rot="5400000">
            <a:off x="540544" y="194469"/>
            <a:ext cx="5853112" cy="6019800"/>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74" name="Google Shape;74;p5"/>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Τίτλος και Κατακόρυφο κείμενο" type="vertTx">
  <p:cSld name="VERTICAL_TEXT">
    <p:spTree>
      <p:nvGrpSpPr>
        <p:cNvPr id="77" name="Shape 77"/>
        <p:cNvGrpSpPr/>
        <p:nvPr/>
      </p:nvGrpSpPr>
      <p:grpSpPr>
        <a:xfrm>
          <a:off x="0" y="0"/>
          <a:ext cx="0" cy="0"/>
          <a:chOff x="0" y="0"/>
          <a:chExt cx="0" cy="0"/>
        </a:xfrm>
      </p:grpSpPr>
      <p:sp>
        <p:nvSpPr>
          <p:cNvPr id="78" name="Google Shape;78;p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6"/>
          <p:cNvSpPr txBox="1"/>
          <p:nvPr>
            <p:ph idx="1" type="body"/>
          </p:nvPr>
        </p:nvSpPr>
        <p:spPr>
          <a:xfrm rot="5400000">
            <a:off x="2306637" y="-249238"/>
            <a:ext cx="4530725" cy="8229600"/>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80" name="Google Shape;80;p6"/>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6"/>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Εικόνα με λεζάντα" type="picTx">
  <p:cSld name="PICTURE_WITH_CAPTION_TEXT">
    <p:spTree>
      <p:nvGrpSpPr>
        <p:cNvPr id="83" name="Shape 83"/>
        <p:cNvGrpSpPr/>
        <p:nvPr/>
      </p:nvGrpSpPr>
      <p:grpSpPr>
        <a:xfrm>
          <a:off x="0" y="0"/>
          <a:ext cx="0" cy="0"/>
          <a:chOff x="0" y="0"/>
          <a:chExt cx="0" cy="0"/>
        </a:xfrm>
      </p:grpSpPr>
      <p:sp>
        <p:nvSpPr>
          <p:cNvPr id="84" name="Google Shape;84;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hlink"/>
              </a:buClr>
              <a:buSzPts val="2880"/>
              <a:buFont typeface="Noto Sans Symbols"/>
              <a:buNone/>
              <a:defRPr b="0" i="0" sz="3200" u="none" cap="none" strike="noStrike">
                <a:solidFill>
                  <a:schemeClr val="lt1"/>
                </a:solidFill>
                <a:latin typeface="Arial"/>
                <a:ea typeface="Arial"/>
                <a:cs typeface="Arial"/>
                <a:sym typeface="Arial"/>
              </a:defRPr>
            </a:lvl1pPr>
            <a:lvl2pPr lvl="1" marR="0" rtl="0" algn="l">
              <a:spcBef>
                <a:spcPts val="560"/>
              </a:spcBef>
              <a:spcAft>
                <a:spcPts val="0"/>
              </a:spcAft>
              <a:buClr>
                <a:schemeClr val="lt1"/>
              </a:buClr>
              <a:buSzPts val="2800"/>
              <a:buFont typeface="Arial"/>
              <a:buNone/>
              <a:defRPr b="0" i="0" sz="2800" u="none" cap="none" strike="noStrike">
                <a:solidFill>
                  <a:schemeClr val="lt1"/>
                </a:solidFill>
                <a:latin typeface="Arial"/>
                <a:ea typeface="Arial"/>
                <a:cs typeface="Arial"/>
                <a:sym typeface="Arial"/>
              </a:defRPr>
            </a:lvl2pPr>
            <a:lvl3pPr lvl="2" marR="0" rtl="0" algn="l">
              <a:spcBef>
                <a:spcPts val="480"/>
              </a:spcBef>
              <a:spcAft>
                <a:spcPts val="0"/>
              </a:spcAft>
              <a:buClr>
                <a:schemeClr val="accent2"/>
              </a:buClr>
              <a:buSzPts val="2160"/>
              <a:buFont typeface="Noto Sans Symbols"/>
              <a:buNone/>
              <a:defRPr b="0" i="0" sz="2400" u="none" cap="none" strike="noStrike">
                <a:solidFill>
                  <a:schemeClr val="lt1"/>
                </a:solidFill>
                <a:latin typeface="Arial"/>
                <a:ea typeface="Arial"/>
                <a:cs typeface="Arial"/>
                <a:sym typeface="Arial"/>
              </a:defRPr>
            </a:lvl3pPr>
            <a:lvl4pPr lvl="3" marR="0" rtl="0" algn="l">
              <a:spcBef>
                <a:spcPts val="400"/>
              </a:spcBef>
              <a:spcAft>
                <a:spcPts val="0"/>
              </a:spcAft>
              <a:buClr>
                <a:schemeClr val="lt1"/>
              </a:buClr>
              <a:buSzPts val="2000"/>
              <a:buFont typeface="Arial"/>
              <a:buNone/>
              <a:defRPr b="0" i="0" sz="2000" u="none" cap="none" strike="noStrike">
                <a:solidFill>
                  <a:schemeClr val="lt1"/>
                </a:solidFill>
                <a:latin typeface="Arial"/>
                <a:ea typeface="Arial"/>
                <a:cs typeface="Arial"/>
                <a:sym typeface="Arial"/>
              </a:defRPr>
            </a:lvl4pPr>
            <a:lvl5pPr lvl="4" marR="0" rtl="0" algn="l">
              <a:spcBef>
                <a:spcPts val="400"/>
              </a:spcBef>
              <a:spcAft>
                <a:spcPts val="0"/>
              </a:spcAft>
              <a:buClr>
                <a:schemeClr val="folHlink"/>
              </a:buClr>
              <a:buSzPts val="1800"/>
              <a:buFont typeface="Noto Sans Symbols"/>
              <a:buNone/>
              <a:defRPr b="0" i="0" sz="2000" u="none" cap="none" strike="noStrike">
                <a:solidFill>
                  <a:schemeClr val="lt1"/>
                </a:solidFill>
                <a:latin typeface="Arial"/>
                <a:ea typeface="Arial"/>
                <a:cs typeface="Arial"/>
                <a:sym typeface="Arial"/>
              </a:defRPr>
            </a:lvl5pPr>
            <a:lvl6pPr lvl="5" marR="0" rtl="0" algn="l">
              <a:spcBef>
                <a:spcPts val="400"/>
              </a:spcBef>
              <a:spcAft>
                <a:spcPts val="0"/>
              </a:spcAft>
              <a:buClr>
                <a:schemeClr val="folHlink"/>
              </a:buClr>
              <a:buSzPts val="1800"/>
              <a:buFont typeface="Noto Sans Symbols"/>
              <a:buNone/>
              <a:defRPr b="0" i="0" sz="2000" u="none" cap="none" strike="noStrike">
                <a:solidFill>
                  <a:schemeClr val="lt1"/>
                </a:solidFill>
                <a:latin typeface="Arial"/>
                <a:ea typeface="Arial"/>
                <a:cs typeface="Arial"/>
                <a:sym typeface="Arial"/>
              </a:defRPr>
            </a:lvl6pPr>
            <a:lvl7pPr lvl="6" marR="0" rtl="0" algn="l">
              <a:spcBef>
                <a:spcPts val="400"/>
              </a:spcBef>
              <a:spcAft>
                <a:spcPts val="0"/>
              </a:spcAft>
              <a:buClr>
                <a:schemeClr val="folHlink"/>
              </a:buClr>
              <a:buSzPts val="1800"/>
              <a:buFont typeface="Noto Sans Symbols"/>
              <a:buNone/>
              <a:defRPr b="0" i="0" sz="2000" u="none" cap="none" strike="noStrike">
                <a:solidFill>
                  <a:schemeClr val="lt1"/>
                </a:solidFill>
                <a:latin typeface="Arial"/>
                <a:ea typeface="Arial"/>
                <a:cs typeface="Arial"/>
                <a:sym typeface="Arial"/>
              </a:defRPr>
            </a:lvl7pPr>
            <a:lvl8pPr lvl="7" marR="0" rtl="0" algn="l">
              <a:spcBef>
                <a:spcPts val="400"/>
              </a:spcBef>
              <a:spcAft>
                <a:spcPts val="0"/>
              </a:spcAft>
              <a:buClr>
                <a:schemeClr val="folHlink"/>
              </a:buClr>
              <a:buSzPts val="1800"/>
              <a:buFont typeface="Noto Sans Symbols"/>
              <a:buNone/>
              <a:defRPr b="0" i="0" sz="2000" u="none" cap="none" strike="noStrike">
                <a:solidFill>
                  <a:schemeClr val="lt1"/>
                </a:solidFill>
                <a:latin typeface="Arial"/>
                <a:ea typeface="Arial"/>
                <a:cs typeface="Arial"/>
                <a:sym typeface="Arial"/>
              </a:defRPr>
            </a:lvl8pPr>
            <a:lvl9pPr lvl="8" marR="0" rtl="0" algn="l">
              <a:spcBef>
                <a:spcPts val="400"/>
              </a:spcBef>
              <a:spcAft>
                <a:spcPts val="0"/>
              </a:spcAft>
              <a:buClr>
                <a:schemeClr val="folHlink"/>
              </a:buClr>
              <a:buSzPts val="1800"/>
              <a:buFont typeface="Noto Sans Symbols"/>
              <a:buNone/>
              <a:defRPr b="0" i="0" sz="2000" u="none" cap="none" strike="noStrike">
                <a:solidFill>
                  <a:schemeClr val="lt1"/>
                </a:solidFill>
                <a:latin typeface="Arial"/>
                <a:ea typeface="Arial"/>
                <a:cs typeface="Arial"/>
                <a:sym typeface="Arial"/>
              </a:defRPr>
            </a:lvl9pPr>
          </a:lstStyle>
          <a:p/>
        </p:txBody>
      </p:sp>
      <p:sp>
        <p:nvSpPr>
          <p:cNvPr id="86" name="Google Shape;86;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260"/>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810"/>
              <a:buNone/>
              <a:defRPr sz="900"/>
            </a:lvl5pPr>
            <a:lvl6pPr indent="-228600" lvl="5" marL="2743200" algn="l">
              <a:spcBef>
                <a:spcPts val="180"/>
              </a:spcBef>
              <a:spcAft>
                <a:spcPts val="0"/>
              </a:spcAft>
              <a:buSzPts val="810"/>
              <a:buNone/>
              <a:defRPr sz="900"/>
            </a:lvl6pPr>
            <a:lvl7pPr indent="-228600" lvl="6" marL="3200400" algn="l">
              <a:spcBef>
                <a:spcPts val="180"/>
              </a:spcBef>
              <a:spcAft>
                <a:spcPts val="0"/>
              </a:spcAft>
              <a:buSzPts val="810"/>
              <a:buNone/>
              <a:defRPr sz="900"/>
            </a:lvl7pPr>
            <a:lvl8pPr indent="-228600" lvl="7" marL="3657600" algn="l">
              <a:spcBef>
                <a:spcPts val="180"/>
              </a:spcBef>
              <a:spcAft>
                <a:spcPts val="0"/>
              </a:spcAft>
              <a:buSzPts val="810"/>
              <a:buNone/>
              <a:defRPr sz="900"/>
            </a:lvl8pPr>
            <a:lvl9pPr indent="-228600" lvl="8" marL="4114800" algn="l">
              <a:spcBef>
                <a:spcPts val="180"/>
              </a:spcBef>
              <a:spcAft>
                <a:spcPts val="0"/>
              </a:spcAft>
              <a:buSzPts val="810"/>
              <a:buNone/>
              <a:defRPr sz="900"/>
            </a:lvl9pPr>
          </a:lstStyle>
          <a:p/>
        </p:txBody>
      </p:sp>
      <p:sp>
        <p:nvSpPr>
          <p:cNvPr id="87" name="Google Shape;87;p7"/>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7"/>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Περιεχόμενο με λεζάντα" type="objTx">
  <p:cSld name="OBJECT_WITH_CAPTION_TEXT">
    <p:spTree>
      <p:nvGrpSpPr>
        <p:cNvPr id="90" name="Shape 90"/>
        <p:cNvGrpSpPr/>
        <p:nvPr/>
      </p:nvGrpSpPr>
      <p:grpSpPr>
        <a:xfrm>
          <a:off x="0" y="0"/>
          <a:ext cx="0" cy="0"/>
          <a:chOff x="0" y="0"/>
          <a:chExt cx="0" cy="0"/>
        </a:xfrm>
      </p:grpSpPr>
      <p:sp>
        <p:nvSpPr>
          <p:cNvPr id="91" name="Google Shape;91;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2" name="Google Shape;92;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11480" lvl="0" marL="457200" algn="l">
              <a:spcBef>
                <a:spcPts val="640"/>
              </a:spcBef>
              <a:spcAft>
                <a:spcPts val="0"/>
              </a:spcAft>
              <a:buSzPts val="2880"/>
              <a:buChar char="•"/>
              <a:defRPr sz="3200"/>
            </a:lvl1pPr>
            <a:lvl2pPr indent="-406400" lvl="1" marL="914400" algn="l">
              <a:spcBef>
                <a:spcPts val="560"/>
              </a:spcBef>
              <a:spcAft>
                <a:spcPts val="0"/>
              </a:spcAft>
              <a:buClr>
                <a:schemeClr val="lt1"/>
              </a:buClr>
              <a:buSzPts val="2800"/>
              <a:buFont typeface="Arial"/>
              <a:buChar char="–"/>
              <a:defRPr sz="2800"/>
            </a:lvl2pPr>
            <a:lvl3pPr indent="-365760" lvl="2" marL="1371600" algn="l">
              <a:spcBef>
                <a:spcPts val="480"/>
              </a:spcBef>
              <a:spcAft>
                <a:spcPts val="0"/>
              </a:spcAft>
              <a:buSzPts val="2160"/>
              <a:buChar char="•"/>
              <a:defRPr sz="2400"/>
            </a:lvl3pPr>
            <a:lvl4pPr indent="-355600" lvl="3" marL="1828800" algn="l">
              <a:spcBef>
                <a:spcPts val="400"/>
              </a:spcBef>
              <a:spcAft>
                <a:spcPts val="0"/>
              </a:spcAft>
              <a:buClr>
                <a:schemeClr val="lt1"/>
              </a:buClr>
              <a:buSzPts val="2000"/>
              <a:buFont typeface="Arial"/>
              <a:buChar char="–"/>
              <a:defRPr sz="2000"/>
            </a:lvl4pPr>
            <a:lvl5pPr indent="-342900" lvl="4" marL="2286000" algn="l">
              <a:spcBef>
                <a:spcPts val="400"/>
              </a:spcBef>
              <a:spcAft>
                <a:spcPts val="0"/>
              </a:spcAft>
              <a:buSzPts val="1800"/>
              <a:buChar char="•"/>
              <a:defRPr sz="2000"/>
            </a:lvl5pPr>
            <a:lvl6pPr indent="-342900" lvl="5" marL="2743200" algn="l">
              <a:spcBef>
                <a:spcPts val="400"/>
              </a:spcBef>
              <a:spcAft>
                <a:spcPts val="0"/>
              </a:spcAft>
              <a:buSzPts val="1800"/>
              <a:buChar char="•"/>
              <a:defRPr sz="2000"/>
            </a:lvl6pPr>
            <a:lvl7pPr indent="-342900" lvl="6" marL="3200400" algn="l">
              <a:spcBef>
                <a:spcPts val="400"/>
              </a:spcBef>
              <a:spcAft>
                <a:spcPts val="0"/>
              </a:spcAft>
              <a:buSzPts val="1800"/>
              <a:buChar char="•"/>
              <a:defRPr sz="2000"/>
            </a:lvl7pPr>
            <a:lvl8pPr indent="-342900" lvl="7" marL="3657600" algn="l">
              <a:spcBef>
                <a:spcPts val="400"/>
              </a:spcBef>
              <a:spcAft>
                <a:spcPts val="0"/>
              </a:spcAft>
              <a:buSzPts val="1800"/>
              <a:buChar char="•"/>
              <a:defRPr sz="2000"/>
            </a:lvl8pPr>
            <a:lvl9pPr indent="-342900" lvl="8" marL="4114800" algn="l">
              <a:spcBef>
                <a:spcPts val="400"/>
              </a:spcBef>
              <a:spcAft>
                <a:spcPts val="0"/>
              </a:spcAft>
              <a:buSzPts val="1800"/>
              <a:buChar char="•"/>
              <a:defRPr sz="2000"/>
            </a:lvl9pPr>
          </a:lstStyle>
          <a:p/>
        </p:txBody>
      </p:sp>
      <p:sp>
        <p:nvSpPr>
          <p:cNvPr id="93" name="Google Shape;93;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260"/>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810"/>
              <a:buNone/>
              <a:defRPr sz="900"/>
            </a:lvl5pPr>
            <a:lvl6pPr indent="-228600" lvl="5" marL="2743200" algn="l">
              <a:spcBef>
                <a:spcPts val="180"/>
              </a:spcBef>
              <a:spcAft>
                <a:spcPts val="0"/>
              </a:spcAft>
              <a:buSzPts val="810"/>
              <a:buNone/>
              <a:defRPr sz="900"/>
            </a:lvl6pPr>
            <a:lvl7pPr indent="-228600" lvl="6" marL="3200400" algn="l">
              <a:spcBef>
                <a:spcPts val="180"/>
              </a:spcBef>
              <a:spcAft>
                <a:spcPts val="0"/>
              </a:spcAft>
              <a:buSzPts val="810"/>
              <a:buNone/>
              <a:defRPr sz="900"/>
            </a:lvl7pPr>
            <a:lvl8pPr indent="-228600" lvl="7" marL="3657600" algn="l">
              <a:spcBef>
                <a:spcPts val="180"/>
              </a:spcBef>
              <a:spcAft>
                <a:spcPts val="0"/>
              </a:spcAft>
              <a:buSzPts val="810"/>
              <a:buNone/>
              <a:defRPr sz="900"/>
            </a:lvl8pPr>
            <a:lvl9pPr indent="-228600" lvl="8" marL="4114800" algn="l">
              <a:spcBef>
                <a:spcPts val="180"/>
              </a:spcBef>
              <a:spcAft>
                <a:spcPts val="0"/>
              </a:spcAft>
              <a:buSzPts val="810"/>
              <a:buNone/>
              <a:defRPr sz="900"/>
            </a:lvl9pPr>
          </a:lstStyle>
          <a:p/>
        </p:txBody>
      </p:sp>
      <p:sp>
        <p:nvSpPr>
          <p:cNvPr id="94" name="Google Shape;94;p8"/>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8"/>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Κενή" type="blank">
  <p:cSld name="BLANK">
    <p:spTree>
      <p:nvGrpSpPr>
        <p:cNvPr id="97" name="Shape 97"/>
        <p:cNvGrpSpPr/>
        <p:nvPr/>
      </p:nvGrpSpPr>
      <p:grpSpPr>
        <a:xfrm>
          <a:off x="0" y="0"/>
          <a:ext cx="0" cy="0"/>
          <a:chOff x="0" y="0"/>
          <a:chExt cx="0" cy="0"/>
        </a:xfrm>
      </p:grpSpPr>
      <p:sp>
        <p:nvSpPr>
          <p:cNvPr id="98" name="Google Shape;98;p9"/>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9"/>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Μόνο τίτλος" type="titleOnly">
  <p:cSld name="TITLE_ONLY">
    <p:spTree>
      <p:nvGrpSpPr>
        <p:cNvPr id="101" name="Shape 101"/>
        <p:cNvGrpSpPr/>
        <p:nvPr/>
      </p:nvGrpSpPr>
      <p:grpSpPr>
        <a:xfrm>
          <a:off x="0" y="0"/>
          <a:ext cx="0" cy="0"/>
          <a:chOff x="0" y="0"/>
          <a:chExt cx="0" cy="0"/>
        </a:xfrm>
      </p:grpSpPr>
      <p:sp>
        <p:nvSpPr>
          <p:cNvPr id="102" name="Google Shape;102;p10"/>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3" name="Google Shape;103;p10"/>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0"/>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000058"/>
            </a:gs>
            <a:gs pos="100000">
              <a:schemeClr val="dk2"/>
            </a:gs>
          </a:gsLst>
          <a:lin ang="2700000"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0" y="0"/>
            <a:ext cx="9144000" cy="6856412"/>
            <a:chOff x="0" y="0"/>
            <a:chExt cx="5760" cy="4319"/>
          </a:xfrm>
        </p:grpSpPr>
        <p:sp>
          <p:nvSpPr>
            <p:cNvPr id="7" name="Google Shape;7;p1"/>
            <p:cNvSpPr/>
            <p:nvPr/>
          </p:nvSpPr>
          <p:spPr>
            <a:xfrm>
              <a:off x="0" y="12"/>
              <a:ext cx="5758" cy="3273"/>
            </a:xfrm>
            <a:custGeom>
              <a:rect b="b" l="l" r="r" t="t"/>
              <a:pathLst>
                <a:path extrusionOk="0" h="3273" w="5740">
                  <a:moveTo>
                    <a:pt x="3193" y="1816"/>
                  </a:moveTo>
                  <a:lnTo>
                    <a:pt x="0" y="0"/>
                  </a:lnTo>
                  <a:lnTo>
                    <a:pt x="0" y="522"/>
                  </a:lnTo>
                  <a:lnTo>
                    <a:pt x="3037" y="1978"/>
                  </a:lnTo>
                  <a:lnTo>
                    <a:pt x="5740" y="3273"/>
                  </a:lnTo>
                  <a:lnTo>
                    <a:pt x="5740" y="3267"/>
                  </a:lnTo>
                  <a:lnTo>
                    <a:pt x="3193" y="1816"/>
                  </a:lnTo>
                  <a:lnTo>
                    <a:pt x="3193" y="1816"/>
                  </a:lnTo>
                  <a:close/>
                </a:path>
              </a:pathLst>
            </a:custGeom>
            <a:gradFill>
              <a:gsLst>
                <a:gs pos="0">
                  <a:srgbClr val="00005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 name="Google Shape;8;p1"/>
            <p:cNvSpPr/>
            <p:nvPr/>
          </p:nvSpPr>
          <p:spPr>
            <a:xfrm>
              <a:off x="149" y="0"/>
              <a:ext cx="5609" cy="3243"/>
            </a:xfrm>
            <a:custGeom>
              <a:rect b="b" l="l" r="r" t="t"/>
              <a:pathLst>
                <a:path extrusionOk="0" h="3243" w="5591">
                  <a:moveTo>
                    <a:pt x="3163" y="1714"/>
                  </a:moveTo>
                  <a:lnTo>
                    <a:pt x="431" y="0"/>
                  </a:lnTo>
                  <a:lnTo>
                    <a:pt x="0" y="0"/>
                  </a:lnTo>
                  <a:lnTo>
                    <a:pt x="3086" y="1786"/>
                  </a:lnTo>
                  <a:lnTo>
                    <a:pt x="5591" y="3243"/>
                  </a:lnTo>
                  <a:lnTo>
                    <a:pt x="5591" y="3237"/>
                  </a:lnTo>
                  <a:lnTo>
                    <a:pt x="3163" y="1714"/>
                  </a:lnTo>
                  <a:lnTo>
                    <a:pt x="3163" y="1714"/>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9" name="Google Shape;9;p1"/>
            <p:cNvSpPr/>
            <p:nvPr/>
          </p:nvSpPr>
          <p:spPr>
            <a:xfrm>
              <a:off x="0" y="3433"/>
              <a:ext cx="4038" cy="191"/>
            </a:xfrm>
            <a:custGeom>
              <a:rect b="b" l="l" r="r" t="t"/>
              <a:pathLst>
                <a:path extrusionOk="0" h="192" w="4042">
                  <a:moveTo>
                    <a:pt x="0" y="156"/>
                  </a:moveTo>
                  <a:lnTo>
                    <a:pt x="4042" y="192"/>
                  </a:lnTo>
                  <a:lnTo>
                    <a:pt x="4042" y="144"/>
                  </a:lnTo>
                  <a:lnTo>
                    <a:pt x="0" y="0"/>
                  </a:lnTo>
                  <a:lnTo>
                    <a:pt x="0" y="156"/>
                  </a:lnTo>
                  <a:lnTo>
                    <a:pt x="0" y="156"/>
                  </a:lnTo>
                  <a:close/>
                </a:path>
              </a:pathLst>
            </a:custGeom>
            <a:gradFill>
              <a:gsLst>
                <a:gs pos="0">
                  <a:srgbClr val="00006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0" name="Google Shape;10;p1"/>
            <p:cNvSpPr/>
            <p:nvPr/>
          </p:nvSpPr>
          <p:spPr>
            <a:xfrm>
              <a:off x="4038" y="3577"/>
              <a:ext cx="1720" cy="65"/>
            </a:xfrm>
            <a:custGeom>
              <a:rect b="b" l="l" r="r" t="t"/>
              <a:pathLst>
                <a:path extrusionOk="0" h="66" w="1722">
                  <a:moveTo>
                    <a:pt x="1722" y="66"/>
                  </a:moveTo>
                  <a:lnTo>
                    <a:pt x="1722" y="60"/>
                  </a:lnTo>
                  <a:lnTo>
                    <a:pt x="0" y="0"/>
                  </a:lnTo>
                  <a:lnTo>
                    <a:pt x="0" y="48"/>
                  </a:lnTo>
                  <a:lnTo>
                    <a:pt x="1722" y="66"/>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1" name="Google Shape;11;p1"/>
            <p:cNvSpPr/>
            <p:nvPr/>
          </p:nvSpPr>
          <p:spPr>
            <a:xfrm>
              <a:off x="0" y="3726"/>
              <a:ext cx="4784" cy="329"/>
            </a:xfrm>
            <a:custGeom>
              <a:rect b="b" l="l" r="r" t="t"/>
              <a:pathLst>
                <a:path extrusionOk="0" h="329" w="4789">
                  <a:moveTo>
                    <a:pt x="0" y="329"/>
                  </a:moveTo>
                  <a:lnTo>
                    <a:pt x="4789" y="77"/>
                  </a:lnTo>
                  <a:lnTo>
                    <a:pt x="4789" y="0"/>
                  </a:lnTo>
                  <a:lnTo>
                    <a:pt x="0" y="107"/>
                  </a:lnTo>
                  <a:lnTo>
                    <a:pt x="0" y="329"/>
                  </a:lnTo>
                  <a:lnTo>
                    <a:pt x="0" y="329"/>
                  </a:lnTo>
                  <a:close/>
                </a:path>
              </a:pathLst>
            </a:custGeom>
            <a:gradFill>
              <a:gsLst>
                <a:gs pos="0">
                  <a:srgbClr val="00007D"/>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2" name="Google Shape;12;p1"/>
            <p:cNvSpPr/>
            <p:nvPr/>
          </p:nvSpPr>
          <p:spPr>
            <a:xfrm>
              <a:off x="4784" y="3702"/>
              <a:ext cx="974" cy="101"/>
            </a:xfrm>
            <a:custGeom>
              <a:rect b="b" l="l" r="r" t="t"/>
              <a:pathLst>
                <a:path extrusionOk="0" h="101" w="975">
                  <a:moveTo>
                    <a:pt x="975" y="48"/>
                  </a:moveTo>
                  <a:lnTo>
                    <a:pt x="975" y="0"/>
                  </a:lnTo>
                  <a:lnTo>
                    <a:pt x="0" y="24"/>
                  </a:lnTo>
                  <a:lnTo>
                    <a:pt x="0" y="101"/>
                  </a:lnTo>
                  <a:lnTo>
                    <a:pt x="975" y="48"/>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 name="Google Shape;13;p1"/>
            <p:cNvSpPr/>
            <p:nvPr/>
          </p:nvSpPr>
          <p:spPr>
            <a:xfrm>
              <a:off x="3619" y="3815"/>
              <a:ext cx="2139" cy="198"/>
            </a:xfrm>
            <a:custGeom>
              <a:rect b="b" l="l" r="r" t="t"/>
              <a:pathLst>
                <a:path extrusionOk="0" h="198" w="2141">
                  <a:moveTo>
                    <a:pt x="2141" y="0"/>
                  </a:moveTo>
                  <a:lnTo>
                    <a:pt x="0" y="156"/>
                  </a:lnTo>
                  <a:lnTo>
                    <a:pt x="0" y="198"/>
                  </a:lnTo>
                  <a:lnTo>
                    <a:pt x="2141"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 name="Google Shape;14;p1"/>
            <p:cNvSpPr/>
            <p:nvPr/>
          </p:nvSpPr>
          <p:spPr>
            <a:xfrm>
              <a:off x="0" y="3971"/>
              <a:ext cx="3619" cy="348"/>
            </a:xfrm>
            <a:custGeom>
              <a:rect b="b" l="l" r="r" t="t"/>
              <a:pathLst>
                <a:path extrusionOk="0" h="348" w="3623">
                  <a:moveTo>
                    <a:pt x="0" y="348"/>
                  </a:moveTo>
                  <a:lnTo>
                    <a:pt x="311" y="348"/>
                  </a:lnTo>
                  <a:lnTo>
                    <a:pt x="3623" y="42"/>
                  </a:lnTo>
                  <a:lnTo>
                    <a:pt x="3623" y="0"/>
                  </a:lnTo>
                  <a:lnTo>
                    <a:pt x="0" y="264"/>
                  </a:lnTo>
                  <a:lnTo>
                    <a:pt x="0" y="348"/>
                  </a:lnTo>
                  <a:lnTo>
                    <a:pt x="0" y="348"/>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 name="Google Shape;15;p1"/>
            <p:cNvSpPr/>
            <p:nvPr/>
          </p:nvSpPr>
          <p:spPr>
            <a:xfrm>
              <a:off x="2097" y="4043"/>
              <a:ext cx="2514" cy="276"/>
            </a:xfrm>
            <a:custGeom>
              <a:rect b="b" l="l" r="r" t="t"/>
              <a:pathLst>
                <a:path extrusionOk="0" h="276" w="2517">
                  <a:moveTo>
                    <a:pt x="2182" y="276"/>
                  </a:moveTo>
                  <a:lnTo>
                    <a:pt x="2517" y="204"/>
                  </a:lnTo>
                  <a:lnTo>
                    <a:pt x="2260" y="0"/>
                  </a:lnTo>
                  <a:lnTo>
                    <a:pt x="0" y="276"/>
                  </a:lnTo>
                  <a:lnTo>
                    <a:pt x="2182" y="276"/>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 name="Google Shape;16;p1"/>
            <p:cNvSpPr/>
            <p:nvPr/>
          </p:nvSpPr>
          <p:spPr>
            <a:xfrm>
              <a:off x="4354" y="3869"/>
              <a:ext cx="1404" cy="378"/>
            </a:xfrm>
            <a:custGeom>
              <a:rect b="b" l="l" r="r" t="t"/>
              <a:pathLst>
                <a:path extrusionOk="0" h="378" w="1405">
                  <a:moveTo>
                    <a:pt x="1405" y="126"/>
                  </a:moveTo>
                  <a:lnTo>
                    <a:pt x="1405" y="0"/>
                  </a:lnTo>
                  <a:lnTo>
                    <a:pt x="0" y="174"/>
                  </a:lnTo>
                  <a:lnTo>
                    <a:pt x="257" y="378"/>
                  </a:lnTo>
                  <a:lnTo>
                    <a:pt x="1405" y="126"/>
                  </a:lnTo>
                  <a:lnTo>
                    <a:pt x="1405" y="126"/>
                  </a:lnTo>
                  <a:close/>
                </a:path>
              </a:pathLst>
            </a:custGeom>
            <a:gradFill>
              <a:gsLst>
                <a:gs pos="0">
                  <a:schemeClr val="dk2"/>
                </a:gs>
                <a:gs pos="100000">
                  <a:srgbClr val="08089C"/>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7" name="Google Shape;17;p1"/>
            <p:cNvSpPr/>
            <p:nvPr/>
          </p:nvSpPr>
          <p:spPr>
            <a:xfrm>
              <a:off x="5030" y="3151"/>
              <a:ext cx="728" cy="240"/>
            </a:xfrm>
            <a:custGeom>
              <a:rect b="b" l="l" r="r" t="t"/>
              <a:pathLst>
                <a:path extrusionOk="0" h="240" w="729">
                  <a:moveTo>
                    <a:pt x="729" y="240"/>
                  </a:moveTo>
                  <a:lnTo>
                    <a:pt x="0" y="0"/>
                  </a:lnTo>
                  <a:lnTo>
                    <a:pt x="0" y="6"/>
                  </a:lnTo>
                  <a:lnTo>
                    <a:pt x="729" y="24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8" name="Google Shape;18;p1"/>
            <p:cNvSpPr/>
            <p:nvPr/>
          </p:nvSpPr>
          <p:spPr>
            <a:xfrm>
              <a:off x="0" y="1486"/>
              <a:ext cx="5030" cy="1671"/>
            </a:xfrm>
            <a:custGeom>
              <a:rect b="b" l="l" r="r" t="t"/>
              <a:pathLst>
                <a:path extrusionOk="0" h="1672" w="5035">
                  <a:moveTo>
                    <a:pt x="0" y="72"/>
                  </a:moveTo>
                  <a:lnTo>
                    <a:pt x="5035" y="1672"/>
                  </a:lnTo>
                  <a:lnTo>
                    <a:pt x="5035" y="1666"/>
                  </a:lnTo>
                  <a:lnTo>
                    <a:pt x="0" y="0"/>
                  </a:lnTo>
                  <a:lnTo>
                    <a:pt x="0" y="72"/>
                  </a:lnTo>
                  <a:lnTo>
                    <a:pt x="0" y="72"/>
                  </a:lnTo>
                  <a:close/>
                </a:path>
              </a:pathLst>
            </a:custGeom>
            <a:gradFill>
              <a:gsLst>
                <a:gs pos="0">
                  <a:srgbClr val="000053"/>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9" name="Google Shape;19;p1"/>
            <p:cNvSpPr/>
            <p:nvPr/>
          </p:nvSpPr>
          <p:spPr>
            <a:xfrm>
              <a:off x="5030" y="3049"/>
              <a:ext cx="728" cy="318"/>
            </a:xfrm>
            <a:custGeom>
              <a:rect b="b" l="l" r="r" t="t"/>
              <a:pathLst>
                <a:path extrusionOk="0" h="318" w="729">
                  <a:moveTo>
                    <a:pt x="729" y="318"/>
                  </a:moveTo>
                  <a:lnTo>
                    <a:pt x="729" y="312"/>
                  </a:lnTo>
                  <a:lnTo>
                    <a:pt x="0" y="0"/>
                  </a:lnTo>
                  <a:lnTo>
                    <a:pt x="0" y="54"/>
                  </a:lnTo>
                  <a:lnTo>
                    <a:pt x="729" y="318"/>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 name="Google Shape;20;p1"/>
            <p:cNvSpPr/>
            <p:nvPr/>
          </p:nvSpPr>
          <p:spPr>
            <a:xfrm>
              <a:off x="0" y="916"/>
              <a:ext cx="5030" cy="2187"/>
            </a:xfrm>
            <a:custGeom>
              <a:rect b="b" l="l" r="r" t="t"/>
              <a:pathLst>
                <a:path extrusionOk="0" h="2188" w="5035">
                  <a:moveTo>
                    <a:pt x="0" y="396"/>
                  </a:moveTo>
                  <a:lnTo>
                    <a:pt x="5035" y="2188"/>
                  </a:lnTo>
                  <a:lnTo>
                    <a:pt x="5035" y="2134"/>
                  </a:lnTo>
                  <a:lnTo>
                    <a:pt x="0" y="0"/>
                  </a:lnTo>
                  <a:lnTo>
                    <a:pt x="0" y="396"/>
                  </a:lnTo>
                  <a:lnTo>
                    <a:pt x="0" y="396"/>
                  </a:lnTo>
                  <a:close/>
                </a:path>
              </a:pathLst>
            </a:custGeom>
            <a:gradFill>
              <a:gsLst>
                <a:gs pos="0">
                  <a:srgbClr val="000055"/>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 name="Google Shape;21;p1"/>
            <p:cNvSpPr/>
            <p:nvPr/>
          </p:nvSpPr>
          <p:spPr>
            <a:xfrm>
              <a:off x="2294" y="0"/>
              <a:ext cx="3159" cy="2725"/>
            </a:xfrm>
            <a:custGeom>
              <a:rect b="b" l="l" r="r" t="t"/>
              <a:pathLst>
                <a:path extrusionOk="0" h="2727" w="3163">
                  <a:moveTo>
                    <a:pt x="0" y="0"/>
                  </a:moveTo>
                  <a:lnTo>
                    <a:pt x="3145" y="2727"/>
                  </a:lnTo>
                  <a:lnTo>
                    <a:pt x="3163" y="2704"/>
                  </a:lnTo>
                  <a:lnTo>
                    <a:pt x="102"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 name="Google Shape;22;p1"/>
            <p:cNvSpPr/>
            <p:nvPr/>
          </p:nvSpPr>
          <p:spPr>
            <a:xfrm>
              <a:off x="5435" y="2702"/>
              <a:ext cx="323" cy="299"/>
            </a:xfrm>
            <a:custGeom>
              <a:rect b="b" l="l" r="r" t="t"/>
              <a:pathLst>
                <a:path extrusionOk="0" h="299" w="323">
                  <a:moveTo>
                    <a:pt x="323" y="299"/>
                  </a:moveTo>
                  <a:lnTo>
                    <a:pt x="323" y="263"/>
                  </a:lnTo>
                  <a:lnTo>
                    <a:pt x="18" y="0"/>
                  </a:lnTo>
                  <a:lnTo>
                    <a:pt x="0" y="23"/>
                  </a:lnTo>
                  <a:lnTo>
                    <a:pt x="323" y="299"/>
                  </a:lnTo>
                  <a:lnTo>
                    <a:pt x="323" y="299"/>
                  </a:lnTo>
                  <a:close/>
                </a:path>
              </a:pathLst>
            </a:custGeom>
            <a:gradFill>
              <a:gsLst>
                <a:gs pos="0">
                  <a:schemeClr val="dk2"/>
                </a:gs>
                <a:gs pos="100000">
                  <a:srgbClr val="0F0F9F"/>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 name="Google Shape;23;p1"/>
            <p:cNvSpPr/>
            <p:nvPr/>
          </p:nvSpPr>
          <p:spPr>
            <a:xfrm>
              <a:off x="5477" y="2588"/>
              <a:ext cx="281" cy="335"/>
            </a:xfrm>
            <a:custGeom>
              <a:rect b="b" l="l" r="r" t="t"/>
              <a:pathLst>
                <a:path extrusionOk="0" h="335" w="281">
                  <a:moveTo>
                    <a:pt x="281" y="335"/>
                  </a:moveTo>
                  <a:lnTo>
                    <a:pt x="281" y="173"/>
                  </a:lnTo>
                  <a:lnTo>
                    <a:pt x="96" y="0"/>
                  </a:lnTo>
                  <a:lnTo>
                    <a:pt x="0" y="90"/>
                  </a:lnTo>
                  <a:lnTo>
                    <a:pt x="281" y="335"/>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4" name="Google Shape;24;p1"/>
            <p:cNvSpPr/>
            <p:nvPr/>
          </p:nvSpPr>
          <p:spPr>
            <a:xfrm>
              <a:off x="2454" y="0"/>
              <a:ext cx="3119" cy="2678"/>
            </a:xfrm>
            <a:custGeom>
              <a:rect b="b" l="l" r="r" t="t"/>
              <a:pathLst>
                <a:path extrusionOk="0" h="2680" w="3122">
                  <a:moveTo>
                    <a:pt x="0" y="0"/>
                  </a:moveTo>
                  <a:lnTo>
                    <a:pt x="3026" y="2680"/>
                  </a:lnTo>
                  <a:lnTo>
                    <a:pt x="3122" y="2590"/>
                  </a:lnTo>
                  <a:lnTo>
                    <a:pt x="383" y="0"/>
                  </a:lnTo>
                  <a:lnTo>
                    <a:pt x="0" y="0"/>
                  </a:lnTo>
                  <a:lnTo>
                    <a:pt x="0" y="0"/>
                  </a:lnTo>
                  <a:close/>
                </a:path>
              </a:pathLst>
            </a:custGeom>
            <a:gradFill>
              <a:gsLst>
                <a:gs pos="0">
                  <a:srgbClr val="00004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5" name="Google Shape;25;p1"/>
            <p:cNvSpPr/>
            <p:nvPr/>
          </p:nvSpPr>
          <p:spPr>
            <a:xfrm>
              <a:off x="5626" y="2534"/>
              <a:ext cx="132" cy="132"/>
            </a:xfrm>
            <a:custGeom>
              <a:rect b="b" l="l" r="r" t="t"/>
              <a:pathLst>
                <a:path extrusionOk="0" h="132" w="132">
                  <a:moveTo>
                    <a:pt x="132" y="132"/>
                  </a:moveTo>
                  <a:lnTo>
                    <a:pt x="0" y="0"/>
                  </a:lnTo>
                  <a:lnTo>
                    <a:pt x="132" y="132"/>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6" name="Google Shape;26;p1"/>
            <p:cNvSpPr/>
            <p:nvPr/>
          </p:nvSpPr>
          <p:spPr>
            <a:xfrm>
              <a:off x="3112" y="0"/>
              <a:ext cx="2514" cy="2534"/>
            </a:xfrm>
            <a:custGeom>
              <a:rect b="b" l="l" r="r" t="t"/>
              <a:pathLst>
                <a:path extrusionOk="0" h="2536" w="2517">
                  <a:moveTo>
                    <a:pt x="0" y="0"/>
                  </a:moveTo>
                  <a:lnTo>
                    <a:pt x="2517" y="2536"/>
                  </a:lnTo>
                  <a:lnTo>
                    <a:pt x="2517" y="2536"/>
                  </a:lnTo>
                  <a:lnTo>
                    <a:pt x="66" y="0"/>
                  </a:lnTo>
                  <a:lnTo>
                    <a:pt x="0" y="0"/>
                  </a:lnTo>
                  <a:lnTo>
                    <a:pt x="0" y="0"/>
                  </a:lnTo>
                  <a:close/>
                </a:path>
              </a:pathLst>
            </a:custGeom>
            <a:gradFill>
              <a:gsLst>
                <a:gs pos="0">
                  <a:srgbClr val="00004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7" name="Google Shape;27;p1"/>
            <p:cNvSpPr/>
            <p:nvPr/>
          </p:nvSpPr>
          <p:spPr>
            <a:xfrm>
              <a:off x="3488" y="0"/>
              <a:ext cx="2198" cy="2480"/>
            </a:xfrm>
            <a:custGeom>
              <a:rect b="b" l="l" r="r" t="t"/>
              <a:pathLst>
                <a:path extrusionOk="0" h="2482" w="2200">
                  <a:moveTo>
                    <a:pt x="0" y="0"/>
                  </a:moveTo>
                  <a:lnTo>
                    <a:pt x="2188" y="2482"/>
                  </a:lnTo>
                  <a:lnTo>
                    <a:pt x="2200" y="2476"/>
                  </a:lnTo>
                  <a:lnTo>
                    <a:pt x="317" y="0"/>
                  </a:lnTo>
                  <a:lnTo>
                    <a:pt x="0" y="0"/>
                  </a:lnTo>
                  <a:lnTo>
                    <a:pt x="0"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8" name="Google Shape;28;p1"/>
            <p:cNvSpPr/>
            <p:nvPr/>
          </p:nvSpPr>
          <p:spPr>
            <a:xfrm>
              <a:off x="5674" y="2474"/>
              <a:ext cx="84" cy="96"/>
            </a:xfrm>
            <a:custGeom>
              <a:rect b="b" l="l" r="r" t="t"/>
              <a:pathLst>
                <a:path extrusionOk="0" h="96" w="84">
                  <a:moveTo>
                    <a:pt x="84" y="96"/>
                  </a:moveTo>
                  <a:lnTo>
                    <a:pt x="84" y="90"/>
                  </a:lnTo>
                  <a:lnTo>
                    <a:pt x="12" y="0"/>
                  </a:lnTo>
                  <a:lnTo>
                    <a:pt x="0" y="6"/>
                  </a:lnTo>
                  <a:lnTo>
                    <a:pt x="84" y="96"/>
                  </a:lnTo>
                  <a:lnTo>
                    <a:pt x="84" y="96"/>
                  </a:lnTo>
                  <a:close/>
                </a:path>
              </a:pathLst>
            </a:custGeom>
            <a:gradFill>
              <a:gsLst>
                <a:gs pos="0">
                  <a:schemeClr val="dk2"/>
                </a:gs>
                <a:gs pos="100000">
                  <a:srgbClr val="1717A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9" name="Google Shape;29;p1"/>
            <p:cNvSpPr/>
            <p:nvPr/>
          </p:nvSpPr>
          <p:spPr>
            <a:xfrm>
              <a:off x="5603" y="850"/>
              <a:ext cx="155" cy="516"/>
            </a:xfrm>
            <a:custGeom>
              <a:rect b="b" l="l" r="r" t="t"/>
              <a:pathLst>
                <a:path extrusionOk="0" h="516" w="155">
                  <a:moveTo>
                    <a:pt x="155" y="516"/>
                  </a:moveTo>
                  <a:lnTo>
                    <a:pt x="155" y="204"/>
                  </a:lnTo>
                  <a:lnTo>
                    <a:pt x="77" y="0"/>
                  </a:lnTo>
                  <a:lnTo>
                    <a:pt x="0" y="192"/>
                  </a:lnTo>
                  <a:lnTo>
                    <a:pt x="155" y="51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0" name="Google Shape;30;p1"/>
            <p:cNvSpPr/>
            <p:nvPr/>
          </p:nvSpPr>
          <p:spPr>
            <a:xfrm>
              <a:off x="5107" y="0"/>
              <a:ext cx="573" cy="1042"/>
            </a:xfrm>
            <a:custGeom>
              <a:rect b="b" l="l" r="r" t="t"/>
              <a:pathLst>
                <a:path extrusionOk="0" h="1043" w="574">
                  <a:moveTo>
                    <a:pt x="0" y="0"/>
                  </a:moveTo>
                  <a:lnTo>
                    <a:pt x="497" y="1043"/>
                  </a:lnTo>
                  <a:lnTo>
                    <a:pt x="574" y="851"/>
                  </a:lnTo>
                  <a:lnTo>
                    <a:pt x="251" y="0"/>
                  </a:lnTo>
                  <a:lnTo>
                    <a:pt x="0" y="0"/>
                  </a:lnTo>
                  <a:lnTo>
                    <a:pt x="0" y="0"/>
                  </a:lnTo>
                  <a:close/>
                </a:path>
              </a:pathLst>
            </a:custGeom>
            <a:gradFill>
              <a:gsLst>
                <a:gs pos="0">
                  <a:srgbClr val="00005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1" name="Google Shape;31;p1"/>
            <p:cNvSpPr/>
            <p:nvPr/>
          </p:nvSpPr>
          <p:spPr>
            <a:xfrm>
              <a:off x="5411" y="0"/>
              <a:ext cx="341" cy="796"/>
            </a:xfrm>
            <a:custGeom>
              <a:rect b="b" l="l" r="r" t="t"/>
              <a:pathLst>
                <a:path extrusionOk="0" h="797" w="341">
                  <a:moveTo>
                    <a:pt x="144" y="0"/>
                  </a:moveTo>
                  <a:lnTo>
                    <a:pt x="0" y="0"/>
                  </a:lnTo>
                  <a:lnTo>
                    <a:pt x="287" y="797"/>
                  </a:lnTo>
                  <a:lnTo>
                    <a:pt x="341" y="653"/>
                  </a:lnTo>
                  <a:lnTo>
                    <a:pt x="144" y="0"/>
                  </a:lnTo>
                  <a:lnTo>
                    <a:pt x="144" y="0"/>
                  </a:lnTo>
                  <a:close/>
                </a:path>
              </a:pathLst>
            </a:custGeom>
            <a:gradFill>
              <a:gsLst>
                <a:gs pos="0">
                  <a:srgbClr val="000059"/>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2" name="Google Shape;32;p1"/>
            <p:cNvSpPr/>
            <p:nvPr/>
          </p:nvSpPr>
          <p:spPr>
            <a:xfrm>
              <a:off x="5698" y="653"/>
              <a:ext cx="60" cy="311"/>
            </a:xfrm>
            <a:custGeom>
              <a:rect b="b" l="l" r="r" t="t"/>
              <a:pathLst>
                <a:path extrusionOk="0" h="312" w="60">
                  <a:moveTo>
                    <a:pt x="0" y="144"/>
                  </a:moveTo>
                  <a:lnTo>
                    <a:pt x="60" y="312"/>
                  </a:lnTo>
                  <a:lnTo>
                    <a:pt x="60" y="6"/>
                  </a:lnTo>
                  <a:lnTo>
                    <a:pt x="54" y="0"/>
                  </a:lnTo>
                  <a:lnTo>
                    <a:pt x="0" y="14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3" name="Google Shape;33;p1"/>
            <p:cNvSpPr/>
            <p:nvPr/>
          </p:nvSpPr>
          <p:spPr>
            <a:xfrm>
              <a:off x="2" y="1601"/>
              <a:ext cx="5752" cy="1864"/>
            </a:xfrm>
            <a:custGeom>
              <a:rect b="b" l="l" r="r" t="t"/>
              <a:pathLst>
                <a:path extrusionOk="0" h="1864" w="5740">
                  <a:moveTo>
                    <a:pt x="0" y="371"/>
                  </a:moveTo>
                  <a:lnTo>
                    <a:pt x="5740" y="1864"/>
                  </a:lnTo>
                  <a:lnTo>
                    <a:pt x="5740" y="1834"/>
                  </a:lnTo>
                  <a:lnTo>
                    <a:pt x="0" y="0"/>
                  </a:lnTo>
                  <a:lnTo>
                    <a:pt x="0" y="371"/>
                  </a:lnTo>
                  <a:lnTo>
                    <a:pt x="0" y="371"/>
                  </a:lnTo>
                  <a:close/>
                </a:path>
              </a:pathLst>
            </a:custGeom>
            <a:gradFill>
              <a:gsLst>
                <a:gs pos="0">
                  <a:srgbClr val="00006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4" name="Google Shape;34;p1"/>
            <p:cNvSpPr/>
            <p:nvPr/>
          </p:nvSpPr>
          <p:spPr>
            <a:xfrm>
              <a:off x="5754" y="3483"/>
              <a:ext cx="6" cy="6"/>
            </a:xfrm>
            <a:custGeom>
              <a:rect b="b" l="l" r="r" t="t"/>
              <a:pathLst>
                <a:path extrusionOk="0" h="6" w="6">
                  <a:moveTo>
                    <a:pt x="6" y="6"/>
                  </a:moveTo>
                  <a:lnTo>
                    <a:pt x="0" y="0"/>
                  </a:lnTo>
                  <a:lnTo>
                    <a:pt x="0" y="6"/>
                  </a:lnTo>
                  <a:lnTo>
                    <a:pt x="6" y="6"/>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5" name="Google Shape;35;p1"/>
            <p:cNvSpPr/>
            <p:nvPr/>
          </p:nvSpPr>
          <p:spPr>
            <a:xfrm>
              <a:off x="2" y="2152"/>
              <a:ext cx="5752" cy="1337"/>
            </a:xfrm>
            <a:custGeom>
              <a:rect b="b" l="l" r="r" t="t"/>
              <a:pathLst>
                <a:path extrusionOk="0" h="1337" w="5740">
                  <a:moveTo>
                    <a:pt x="0" y="366"/>
                  </a:moveTo>
                  <a:lnTo>
                    <a:pt x="5740" y="1337"/>
                  </a:lnTo>
                  <a:lnTo>
                    <a:pt x="5740" y="1331"/>
                  </a:lnTo>
                  <a:lnTo>
                    <a:pt x="0" y="0"/>
                  </a:lnTo>
                  <a:lnTo>
                    <a:pt x="0" y="366"/>
                  </a:lnTo>
                  <a:lnTo>
                    <a:pt x="0" y="366"/>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6" name="Google Shape;36;p1"/>
            <p:cNvSpPr/>
            <p:nvPr/>
          </p:nvSpPr>
          <p:spPr>
            <a:xfrm>
              <a:off x="2" y="3177"/>
              <a:ext cx="5752" cy="414"/>
            </a:xfrm>
            <a:custGeom>
              <a:rect b="b" l="l" r="r" t="t"/>
              <a:pathLst>
                <a:path extrusionOk="0" h="414" w="5740">
                  <a:moveTo>
                    <a:pt x="0" y="48"/>
                  </a:moveTo>
                  <a:lnTo>
                    <a:pt x="5740" y="414"/>
                  </a:lnTo>
                  <a:lnTo>
                    <a:pt x="5740" y="402"/>
                  </a:lnTo>
                  <a:lnTo>
                    <a:pt x="0" y="0"/>
                  </a:lnTo>
                  <a:lnTo>
                    <a:pt x="0" y="48"/>
                  </a:lnTo>
                  <a:lnTo>
                    <a:pt x="0" y="48"/>
                  </a:lnTo>
                  <a:close/>
                </a:path>
              </a:pathLst>
            </a:custGeom>
            <a:gradFill>
              <a:gsLst>
                <a:gs pos="0">
                  <a:srgbClr val="000082"/>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7" name="Google Shape;37;p1"/>
            <p:cNvSpPr/>
            <p:nvPr/>
          </p:nvSpPr>
          <p:spPr>
            <a:xfrm>
              <a:off x="1297" y="0"/>
              <a:ext cx="4457" cy="3177"/>
            </a:xfrm>
            <a:custGeom>
              <a:rect b="b" l="l" r="r" t="t"/>
              <a:pathLst>
                <a:path extrusionOk="0" h="3177" w="4448">
                  <a:moveTo>
                    <a:pt x="0" y="0"/>
                  </a:moveTo>
                  <a:lnTo>
                    <a:pt x="4448" y="3177"/>
                  </a:lnTo>
                  <a:lnTo>
                    <a:pt x="4448" y="3153"/>
                  </a:lnTo>
                  <a:lnTo>
                    <a:pt x="125" y="0"/>
                  </a:lnTo>
                  <a:lnTo>
                    <a:pt x="0" y="0"/>
                  </a:lnTo>
                  <a:lnTo>
                    <a:pt x="0" y="0"/>
                  </a:lnTo>
                  <a:close/>
                </a:path>
              </a:pathLst>
            </a:custGeom>
            <a:gradFill>
              <a:gsLst>
                <a:gs pos="0">
                  <a:srgbClr val="00004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8" name="Google Shape;38;p1"/>
            <p:cNvSpPr/>
            <p:nvPr/>
          </p:nvSpPr>
          <p:spPr>
            <a:xfrm>
              <a:off x="3321" y="0"/>
              <a:ext cx="2433" cy="2614"/>
            </a:xfrm>
            <a:custGeom>
              <a:rect b="b" l="l" r="r" t="t"/>
              <a:pathLst>
                <a:path extrusionOk="0" h="2614" w="2428">
                  <a:moveTo>
                    <a:pt x="0" y="0"/>
                  </a:moveTo>
                  <a:lnTo>
                    <a:pt x="2428" y="2614"/>
                  </a:lnTo>
                  <a:lnTo>
                    <a:pt x="2428" y="2608"/>
                  </a:lnTo>
                  <a:lnTo>
                    <a:pt x="66" y="0"/>
                  </a:lnTo>
                  <a:lnTo>
                    <a:pt x="0" y="0"/>
                  </a:lnTo>
                  <a:lnTo>
                    <a:pt x="0" y="0"/>
                  </a:lnTo>
                  <a:close/>
                </a:path>
              </a:pathLst>
            </a:custGeom>
            <a:gradFill>
              <a:gsLst>
                <a:gs pos="0">
                  <a:srgbClr val="00008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9" name="Google Shape;39;p1"/>
            <p:cNvSpPr/>
            <p:nvPr/>
          </p:nvSpPr>
          <p:spPr>
            <a:xfrm>
              <a:off x="3950" y="0"/>
              <a:ext cx="1804" cy="2464"/>
            </a:xfrm>
            <a:custGeom>
              <a:rect b="b" l="l" r="r" t="t"/>
              <a:pathLst>
                <a:path extrusionOk="0" h="2464" w="1800">
                  <a:moveTo>
                    <a:pt x="485" y="0"/>
                  </a:moveTo>
                  <a:lnTo>
                    <a:pt x="0" y="0"/>
                  </a:lnTo>
                  <a:lnTo>
                    <a:pt x="1800" y="2464"/>
                  </a:lnTo>
                  <a:lnTo>
                    <a:pt x="1800" y="2248"/>
                  </a:lnTo>
                  <a:lnTo>
                    <a:pt x="1794" y="2248"/>
                  </a:lnTo>
                  <a:lnTo>
                    <a:pt x="485" y="0"/>
                  </a:lnTo>
                  <a:lnTo>
                    <a:pt x="485"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0" name="Google Shape;40;p1"/>
            <p:cNvSpPr/>
            <p:nvPr/>
          </p:nvSpPr>
          <p:spPr>
            <a:xfrm>
              <a:off x="4519" y="0"/>
              <a:ext cx="1235" cy="2074"/>
            </a:xfrm>
            <a:custGeom>
              <a:rect b="b" l="l" r="r" t="t"/>
              <a:pathLst>
                <a:path extrusionOk="0" h="2074" w="1232">
                  <a:moveTo>
                    <a:pt x="0" y="0"/>
                  </a:moveTo>
                  <a:lnTo>
                    <a:pt x="1232" y="2074"/>
                  </a:lnTo>
                  <a:lnTo>
                    <a:pt x="1232" y="2038"/>
                  </a:lnTo>
                  <a:lnTo>
                    <a:pt x="42" y="0"/>
                  </a:lnTo>
                  <a:lnTo>
                    <a:pt x="0" y="0"/>
                  </a:lnTo>
                  <a:lnTo>
                    <a:pt x="0" y="0"/>
                  </a:lnTo>
                  <a:close/>
                </a:path>
              </a:pathLst>
            </a:custGeom>
            <a:gradFill>
              <a:gsLst>
                <a:gs pos="0">
                  <a:srgbClr val="000058"/>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1" name="Google Shape;41;p1"/>
            <p:cNvSpPr/>
            <p:nvPr/>
          </p:nvSpPr>
          <p:spPr>
            <a:xfrm>
              <a:off x="4694" y="0"/>
              <a:ext cx="1060" cy="1936"/>
            </a:xfrm>
            <a:custGeom>
              <a:rect b="b" l="l" r="r" t="t"/>
              <a:pathLst>
                <a:path extrusionOk="0" h="1936" w="1058">
                  <a:moveTo>
                    <a:pt x="0" y="0"/>
                  </a:moveTo>
                  <a:lnTo>
                    <a:pt x="1058" y="1936"/>
                  </a:lnTo>
                  <a:lnTo>
                    <a:pt x="1058" y="1930"/>
                  </a:lnTo>
                  <a:lnTo>
                    <a:pt x="54" y="0"/>
                  </a:lnTo>
                  <a:lnTo>
                    <a:pt x="0" y="0"/>
                  </a:lnTo>
                  <a:lnTo>
                    <a:pt x="0" y="0"/>
                  </a:lnTo>
                  <a:close/>
                </a:path>
              </a:pathLst>
            </a:custGeom>
            <a:gradFill>
              <a:gsLst>
                <a:gs pos="0">
                  <a:srgbClr val="00006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2" name="Google Shape;42;p1"/>
            <p:cNvSpPr/>
            <p:nvPr/>
          </p:nvSpPr>
          <p:spPr>
            <a:xfrm>
              <a:off x="4981" y="0"/>
              <a:ext cx="773" cy="1487"/>
            </a:xfrm>
            <a:custGeom>
              <a:rect b="b" l="l" r="r" t="t"/>
              <a:pathLst>
                <a:path extrusionOk="0" h="1487" w="771">
                  <a:moveTo>
                    <a:pt x="771" y="1433"/>
                  </a:moveTo>
                  <a:lnTo>
                    <a:pt x="42" y="0"/>
                  </a:lnTo>
                  <a:lnTo>
                    <a:pt x="0" y="0"/>
                  </a:lnTo>
                  <a:lnTo>
                    <a:pt x="771" y="1487"/>
                  </a:lnTo>
                  <a:lnTo>
                    <a:pt x="771" y="1433"/>
                  </a:lnTo>
                  <a:lnTo>
                    <a:pt x="771" y="1433"/>
                  </a:lnTo>
                  <a:close/>
                </a:path>
              </a:pathLst>
            </a:custGeom>
            <a:gradFill>
              <a:gsLst>
                <a:gs pos="0">
                  <a:srgbClr val="00007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43" name="Google Shape;43;p1"/>
            <p:cNvGrpSpPr/>
            <p:nvPr/>
          </p:nvGrpSpPr>
          <p:grpSpPr>
            <a:xfrm>
              <a:off x="0" y="1632"/>
              <a:ext cx="5758" cy="1858"/>
              <a:chOff x="0" y="1632"/>
              <a:chExt cx="5758" cy="1858"/>
            </a:xfrm>
          </p:grpSpPr>
          <p:sp>
            <p:nvSpPr>
              <p:cNvPr id="44" name="Google Shape;44;p1"/>
              <p:cNvSpPr/>
              <p:nvPr/>
            </p:nvSpPr>
            <p:spPr>
              <a:xfrm>
                <a:off x="0" y="1632"/>
                <a:ext cx="3670" cy="1313"/>
              </a:xfrm>
              <a:custGeom>
                <a:rect b="b" l="l" r="r" t="t"/>
                <a:pathLst>
                  <a:path extrusionOk="0" h="1313" w="3659">
                    <a:moveTo>
                      <a:pt x="0" y="0"/>
                    </a:moveTo>
                    <a:lnTo>
                      <a:pt x="0" y="366"/>
                    </a:lnTo>
                    <a:lnTo>
                      <a:pt x="3635" y="1313"/>
                    </a:lnTo>
                    <a:lnTo>
                      <a:pt x="3647" y="1235"/>
                    </a:lnTo>
                    <a:lnTo>
                      <a:pt x="3659" y="1163"/>
                    </a:lnTo>
                    <a:lnTo>
                      <a:pt x="0" y="0"/>
                    </a:lnTo>
                    <a:lnTo>
                      <a:pt x="0" y="0"/>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5" name="Google Shape;45;p1"/>
              <p:cNvSpPr/>
              <p:nvPr/>
            </p:nvSpPr>
            <p:spPr>
              <a:xfrm>
                <a:off x="3646" y="2795"/>
                <a:ext cx="2112" cy="695"/>
              </a:xfrm>
              <a:custGeom>
                <a:rect b="b" l="l" r="r" t="t"/>
                <a:pathLst>
                  <a:path extrusionOk="0" h="695" w="2105">
                    <a:moveTo>
                      <a:pt x="2105" y="665"/>
                    </a:moveTo>
                    <a:lnTo>
                      <a:pt x="24" y="0"/>
                    </a:lnTo>
                    <a:lnTo>
                      <a:pt x="12" y="72"/>
                    </a:lnTo>
                    <a:lnTo>
                      <a:pt x="0" y="150"/>
                    </a:lnTo>
                    <a:lnTo>
                      <a:pt x="2105" y="695"/>
                    </a:lnTo>
                    <a:lnTo>
                      <a:pt x="2105" y="665"/>
                    </a:lnTo>
                    <a:lnTo>
                      <a:pt x="2105" y="665"/>
                    </a:lnTo>
                    <a:close/>
                  </a:path>
                </a:pathLst>
              </a:custGeom>
              <a:gradFill>
                <a:gsLst>
                  <a:gs pos="0">
                    <a:schemeClr val="dk2"/>
                  </a:gs>
                  <a:gs pos="100000">
                    <a:srgbClr val="1717A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grpSp>
      <p:sp>
        <p:nvSpPr>
          <p:cNvPr id="46" name="Google Shape;46;p1"/>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47" name="Google Shape;47;p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48" name="Google Shape;48;p1"/>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49" name="Google Shape;49;p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0" name="Google Shape;50;p1"/>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000058"/>
            </a:gs>
            <a:gs pos="100000">
              <a:schemeClr val="dk2"/>
            </a:gs>
          </a:gsLst>
          <a:lin ang="2700000" scaled="0"/>
        </a:gradFill>
      </p:bgPr>
    </p:bg>
    <p:spTree>
      <p:nvGrpSpPr>
        <p:cNvPr id="128" name="Shape 128"/>
        <p:cNvGrpSpPr/>
        <p:nvPr/>
      </p:nvGrpSpPr>
      <p:grpSpPr>
        <a:xfrm>
          <a:off x="0" y="0"/>
          <a:ext cx="0" cy="0"/>
          <a:chOff x="0" y="0"/>
          <a:chExt cx="0" cy="0"/>
        </a:xfrm>
      </p:grpSpPr>
      <p:grpSp>
        <p:nvGrpSpPr>
          <p:cNvPr id="129" name="Google Shape;129;p14"/>
          <p:cNvGrpSpPr/>
          <p:nvPr/>
        </p:nvGrpSpPr>
        <p:grpSpPr>
          <a:xfrm>
            <a:off x="0" y="0"/>
            <a:ext cx="9144000" cy="6856412"/>
            <a:chOff x="0" y="0"/>
            <a:chExt cx="5760" cy="4319"/>
          </a:xfrm>
        </p:grpSpPr>
        <p:sp>
          <p:nvSpPr>
            <p:cNvPr id="130" name="Google Shape;130;p14"/>
            <p:cNvSpPr/>
            <p:nvPr/>
          </p:nvSpPr>
          <p:spPr>
            <a:xfrm>
              <a:off x="0" y="12"/>
              <a:ext cx="5758" cy="3273"/>
            </a:xfrm>
            <a:custGeom>
              <a:rect b="b" l="l" r="r" t="t"/>
              <a:pathLst>
                <a:path extrusionOk="0" h="3273" w="5740">
                  <a:moveTo>
                    <a:pt x="3193" y="1816"/>
                  </a:moveTo>
                  <a:lnTo>
                    <a:pt x="0" y="0"/>
                  </a:lnTo>
                  <a:lnTo>
                    <a:pt x="0" y="522"/>
                  </a:lnTo>
                  <a:lnTo>
                    <a:pt x="3037" y="1978"/>
                  </a:lnTo>
                  <a:lnTo>
                    <a:pt x="5740" y="3273"/>
                  </a:lnTo>
                  <a:lnTo>
                    <a:pt x="5740" y="3267"/>
                  </a:lnTo>
                  <a:lnTo>
                    <a:pt x="3193" y="1816"/>
                  </a:lnTo>
                  <a:lnTo>
                    <a:pt x="3193" y="1816"/>
                  </a:lnTo>
                  <a:close/>
                </a:path>
              </a:pathLst>
            </a:custGeom>
            <a:gradFill>
              <a:gsLst>
                <a:gs pos="0">
                  <a:srgbClr val="00005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1" name="Google Shape;131;p14"/>
            <p:cNvSpPr/>
            <p:nvPr/>
          </p:nvSpPr>
          <p:spPr>
            <a:xfrm>
              <a:off x="149" y="0"/>
              <a:ext cx="5609" cy="3243"/>
            </a:xfrm>
            <a:custGeom>
              <a:rect b="b" l="l" r="r" t="t"/>
              <a:pathLst>
                <a:path extrusionOk="0" h="3243" w="5591">
                  <a:moveTo>
                    <a:pt x="3163" y="1714"/>
                  </a:moveTo>
                  <a:lnTo>
                    <a:pt x="431" y="0"/>
                  </a:lnTo>
                  <a:lnTo>
                    <a:pt x="0" y="0"/>
                  </a:lnTo>
                  <a:lnTo>
                    <a:pt x="3086" y="1786"/>
                  </a:lnTo>
                  <a:lnTo>
                    <a:pt x="5591" y="3243"/>
                  </a:lnTo>
                  <a:lnTo>
                    <a:pt x="5591" y="3237"/>
                  </a:lnTo>
                  <a:lnTo>
                    <a:pt x="3163" y="1714"/>
                  </a:lnTo>
                  <a:lnTo>
                    <a:pt x="3163" y="1714"/>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2" name="Google Shape;132;p14"/>
            <p:cNvSpPr/>
            <p:nvPr/>
          </p:nvSpPr>
          <p:spPr>
            <a:xfrm>
              <a:off x="0" y="3433"/>
              <a:ext cx="4038" cy="191"/>
            </a:xfrm>
            <a:custGeom>
              <a:rect b="b" l="l" r="r" t="t"/>
              <a:pathLst>
                <a:path extrusionOk="0" h="192" w="4042">
                  <a:moveTo>
                    <a:pt x="0" y="156"/>
                  </a:moveTo>
                  <a:lnTo>
                    <a:pt x="4042" y="192"/>
                  </a:lnTo>
                  <a:lnTo>
                    <a:pt x="4042" y="144"/>
                  </a:lnTo>
                  <a:lnTo>
                    <a:pt x="0" y="0"/>
                  </a:lnTo>
                  <a:lnTo>
                    <a:pt x="0" y="156"/>
                  </a:lnTo>
                  <a:lnTo>
                    <a:pt x="0" y="156"/>
                  </a:lnTo>
                  <a:close/>
                </a:path>
              </a:pathLst>
            </a:custGeom>
            <a:gradFill>
              <a:gsLst>
                <a:gs pos="0">
                  <a:srgbClr val="00006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3" name="Google Shape;133;p14"/>
            <p:cNvSpPr/>
            <p:nvPr/>
          </p:nvSpPr>
          <p:spPr>
            <a:xfrm>
              <a:off x="4038" y="3577"/>
              <a:ext cx="1720" cy="65"/>
            </a:xfrm>
            <a:custGeom>
              <a:rect b="b" l="l" r="r" t="t"/>
              <a:pathLst>
                <a:path extrusionOk="0" h="66" w="1722">
                  <a:moveTo>
                    <a:pt x="1722" y="66"/>
                  </a:moveTo>
                  <a:lnTo>
                    <a:pt x="1722" y="60"/>
                  </a:lnTo>
                  <a:lnTo>
                    <a:pt x="0" y="0"/>
                  </a:lnTo>
                  <a:lnTo>
                    <a:pt x="0" y="48"/>
                  </a:lnTo>
                  <a:lnTo>
                    <a:pt x="1722" y="66"/>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4" name="Google Shape;134;p14"/>
            <p:cNvSpPr/>
            <p:nvPr/>
          </p:nvSpPr>
          <p:spPr>
            <a:xfrm>
              <a:off x="0" y="3726"/>
              <a:ext cx="4784" cy="329"/>
            </a:xfrm>
            <a:custGeom>
              <a:rect b="b" l="l" r="r" t="t"/>
              <a:pathLst>
                <a:path extrusionOk="0" h="329" w="4789">
                  <a:moveTo>
                    <a:pt x="0" y="329"/>
                  </a:moveTo>
                  <a:lnTo>
                    <a:pt x="4789" y="77"/>
                  </a:lnTo>
                  <a:lnTo>
                    <a:pt x="4789" y="0"/>
                  </a:lnTo>
                  <a:lnTo>
                    <a:pt x="0" y="107"/>
                  </a:lnTo>
                  <a:lnTo>
                    <a:pt x="0" y="329"/>
                  </a:lnTo>
                  <a:lnTo>
                    <a:pt x="0" y="329"/>
                  </a:lnTo>
                  <a:close/>
                </a:path>
              </a:pathLst>
            </a:custGeom>
            <a:gradFill>
              <a:gsLst>
                <a:gs pos="0">
                  <a:srgbClr val="00007D"/>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5" name="Google Shape;135;p14"/>
            <p:cNvSpPr/>
            <p:nvPr/>
          </p:nvSpPr>
          <p:spPr>
            <a:xfrm>
              <a:off x="4784" y="3702"/>
              <a:ext cx="974" cy="101"/>
            </a:xfrm>
            <a:custGeom>
              <a:rect b="b" l="l" r="r" t="t"/>
              <a:pathLst>
                <a:path extrusionOk="0" h="101" w="975">
                  <a:moveTo>
                    <a:pt x="975" y="48"/>
                  </a:moveTo>
                  <a:lnTo>
                    <a:pt x="975" y="0"/>
                  </a:lnTo>
                  <a:lnTo>
                    <a:pt x="0" y="24"/>
                  </a:lnTo>
                  <a:lnTo>
                    <a:pt x="0" y="101"/>
                  </a:lnTo>
                  <a:lnTo>
                    <a:pt x="975" y="48"/>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6" name="Google Shape;136;p14"/>
            <p:cNvSpPr/>
            <p:nvPr/>
          </p:nvSpPr>
          <p:spPr>
            <a:xfrm>
              <a:off x="3619" y="3815"/>
              <a:ext cx="2139" cy="198"/>
            </a:xfrm>
            <a:custGeom>
              <a:rect b="b" l="l" r="r" t="t"/>
              <a:pathLst>
                <a:path extrusionOk="0" h="198" w="2141">
                  <a:moveTo>
                    <a:pt x="2141" y="0"/>
                  </a:moveTo>
                  <a:lnTo>
                    <a:pt x="0" y="156"/>
                  </a:lnTo>
                  <a:lnTo>
                    <a:pt x="0" y="198"/>
                  </a:lnTo>
                  <a:lnTo>
                    <a:pt x="2141"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7" name="Google Shape;137;p14"/>
            <p:cNvSpPr/>
            <p:nvPr/>
          </p:nvSpPr>
          <p:spPr>
            <a:xfrm>
              <a:off x="0" y="3971"/>
              <a:ext cx="3619" cy="348"/>
            </a:xfrm>
            <a:custGeom>
              <a:rect b="b" l="l" r="r" t="t"/>
              <a:pathLst>
                <a:path extrusionOk="0" h="348" w="3623">
                  <a:moveTo>
                    <a:pt x="0" y="348"/>
                  </a:moveTo>
                  <a:lnTo>
                    <a:pt x="311" y="348"/>
                  </a:lnTo>
                  <a:lnTo>
                    <a:pt x="3623" y="42"/>
                  </a:lnTo>
                  <a:lnTo>
                    <a:pt x="3623" y="0"/>
                  </a:lnTo>
                  <a:lnTo>
                    <a:pt x="0" y="264"/>
                  </a:lnTo>
                  <a:lnTo>
                    <a:pt x="0" y="348"/>
                  </a:lnTo>
                  <a:lnTo>
                    <a:pt x="0" y="348"/>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8" name="Google Shape;138;p14"/>
            <p:cNvSpPr/>
            <p:nvPr/>
          </p:nvSpPr>
          <p:spPr>
            <a:xfrm>
              <a:off x="2097" y="4043"/>
              <a:ext cx="2514" cy="276"/>
            </a:xfrm>
            <a:custGeom>
              <a:rect b="b" l="l" r="r" t="t"/>
              <a:pathLst>
                <a:path extrusionOk="0" h="276" w="2517">
                  <a:moveTo>
                    <a:pt x="2182" y="276"/>
                  </a:moveTo>
                  <a:lnTo>
                    <a:pt x="2517" y="204"/>
                  </a:lnTo>
                  <a:lnTo>
                    <a:pt x="2260" y="0"/>
                  </a:lnTo>
                  <a:lnTo>
                    <a:pt x="0" y="276"/>
                  </a:lnTo>
                  <a:lnTo>
                    <a:pt x="2182" y="276"/>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9" name="Google Shape;139;p14"/>
            <p:cNvSpPr/>
            <p:nvPr/>
          </p:nvSpPr>
          <p:spPr>
            <a:xfrm>
              <a:off x="4354" y="3869"/>
              <a:ext cx="1404" cy="378"/>
            </a:xfrm>
            <a:custGeom>
              <a:rect b="b" l="l" r="r" t="t"/>
              <a:pathLst>
                <a:path extrusionOk="0" h="378" w="1405">
                  <a:moveTo>
                    <a:pt x="1405" y="126"/>
                  </a:moveTo>
                  <a:lnTo>
                    <a:pt x="1405" y="0"/>
                  </a:lnTo>
                  <a:lnTo>
                    <a:pt x="0" y="174"/>
                  </a:lnTo>
                  <a:lnTo>
                    <a:pt x="257" y="378"/>
                  </a:lnTo>
                  <a:lnTo>
                    <a:pt x="1405" y="126"/>
                  </a:lnTo>
                  <a:lnTo>
                    <a:pt x="1405" y="126"/>
                  </a:lnTo>
                  <a:close/>
                </a:path>
              </a:pathLst>
            </a:custGeom>
            <a:gradFill>
              <a:gsLst>
                <a:gs pos="0">
                  <a:schemeClr val="dk2"/>
                </a:gs>
                <a:gs pos="100000">
                  <a:srgbClr val="08089C"/>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0" name="Google Shape;140;p14"/>
            <p:cNvSpPr/>
            <p:nvPr/>
          </p:nvSpPr>
          <p:spPr>
            <a:xfrm>
              <a:off x="5030" y="3151"/>
              <a:ext cx="728" cy="240"/>
            </a:xfrm>
            <a:custGeom>
              <a:rect b="b" l="l" r="r" t="t"/>
              <a:pathLst>
                <a:path extrusionOk="0" h="240" w="729">
                  <a:moveTo>
                    <a:pt x="729" y="240"/>
                  </a:moveTo>
                  <a:lnTo>
                    <a:pt x="0" y="0"/>
                  </a:lnTo>
                  <a:lnTo>
                    <a:pt x="0" y="6"/>
                  </a:lnTo>
                  <a:lnTo>
                    <a:pt x="729" y="24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1" name="Google Shape;141;p14"/>
            <p:cNvSpPr/>
            <p:nvPr/>
          </p:nvSpPr>
          <p:spPr>
            <a:xfrm>
              <a:off x="0" y="1486"/>
              <a:ext cx="5030" cy="1671"/>
            </a:xfrm>
            <a:custGeom>
              <a:rect b="b" l="l" r="r" t="t"/>
              <a:pathLst>
                <a:path extrusionOk="0" h="1672" w="5035">
                  <a:moveTo>
                    <a:pt x="0" y="72"/>
                  </a:moveTo>
                  <a:lnTo>
                    <a:pt x="5035" y="1672"/>
                  </a:lnTo>
                  <a:lnTo>
                    <a:pt x="5035" y="1666"/>
                  </a:lnTo>
                  <a:lnTo>
                    <a:pt x="0" y="0"/>
                  </a:lnTo>
                  <a:lnTo>
                    <a:pt x="0" y="72"/>
                  </a:lnTo>
                  <a:lnTo>
                    <a:pt x="0" y="72"/>
                  </a:lnTo>
                  <a:close/>
                </a:path>
              </a:pathLst>
            </a:custGeom>
            <a:gradFill>
              <a:gsLst>
                <a:gs pos="0">
                  <a:srgbClr val="000053"/>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2" name="Google Shape;142;p14"/>
            <p:cNvSpPr/>
            <p:nvPr/>
          </p:nvSpPr>
          <p:spPr>
            <a:xfrm>
              <a:off x="5030" y="3049"/>
              <a:ext cx="728" cy="318"/>
            </a:xfrm>
            <a:custGeom>
              <a:rect b="b" l="l" r="r" t="t"/>
              <a:pathLst>
                <a:path extrusionOk="0" h="318" w="729">
                  <a:moveTo>
                    <a:pt x="729" y="318"/>
                  </a:moveTo>
                  <a:lnTo>
                    <a:pt x="729" y="312"/>
                  </a:lnTo>
                  <a:lnTo>
                    <a:pt x="0" y="0"/>
                  </a:lnTo>
                  <a:lnTo>
                    <a:pt x="0" y="54"/>
                  </a:lnTo>
                  <a:lnTo>
                    <a:pt x="729" y="318"/>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3" name="Google Shape;143;p14"/>
            <p:cNvSpPr/>
            <p:nvPr/>
          </p:nvSpPr>
          <p:spPr>
            <a:xfrm>
              <a:off x="0" y="916"/>
              <a:ext cx="5030" cy="2187"/>
            </a:xfrm>
            <a:custGeom>
              <a:rect b="b" l="l" r="r" t="t"/>
              <a:pathLst>
                <a:path extrusionOk="0" h="2188" w="5035">
                  <a:moveTo>
                    <a:pt x="0" y="396"/>
                  </a:moveTo>
                  <a:lnTo>
                    <a:pt x="5035" y="2188"/>
                  </a:lnTo>
                  <a:lnTo>
                    <a:pt x="5035" y="2134"/>
                  </a:lnTo>
                  <a:lnTo>
                    <a:pt x="0" y="0"/>
                  </a:lnTo>
                  <a:lnTo>
                    <a:pt x="0" y="396"/>
                  </a:lnTo>
                  <a:lnTo>
                    <a:pt x="0" y="396"/>
                  </a:lnTo>
                  <a:close/>
                </a:path>
              </a:pathLst>
            </a:custGeom>
            <a:gradFill>
              <a:gsLst>
                <a:gs pos="0">
                  <a:srgbClr val="000055"/>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4" name="Google Shape;144;p14"/>
            <p:cNvSpPr/>
            <p:nvPr/>
          </p:nvSpPr>
          <p:spPr>
            <a:xfrm>
              <a:off x="2294" y="0"/>
              <a:ext cx="3159" cy="2725"/>
            </a:xfrm>
            <a:custGeom>
              <a:rect b="b" l="l" r="r" t="t"/>
              <a:pathLst>
                <a:path extrusionOk="0" h="2727" w="3163">
                  <a:moveTo>
                    <a:pt x="0" y="0"/>
                  </a:moveTo>
                  <a:lnTo>
                    <a:pt x="3145" y="2727"/>
                  </a:lnTo>
                  <a:lnTo>
                    <a:pt x="3163" y="2704"/>
                  </a:lnTo>
                  <a:lnTo>
                    <a:pt x="102"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5" name="Google Shape;145;p14"/>
            <p:cNvSpPr/>
            <p:nvPr/>
          </p:nvSpPr>
          <p:spPr>
            <a:xfrm>
              <a:off x="5435" y="2702"/>
              <a:ext cx="323" cy="299"/>
            </a:xfrm>
            <a:custGeom>
              <a:rect b="b" l="l" r="r" t="t"/>
              <a:pathLst>
                <a:path extrusionOk="0" h="299" w="323">
                  <a:moveTo>
                    <a:pt x="323" y="299"/>
                  </a:moveTo>
                  <a:lnTo>
                    <a:pt x="323" y="263"/>
                  </a:lnTo>
                  <a:lnTo>
                    <a:pt x="18" y="0"/>
                  </a:lnTo>
                  <a:lnTo>
                    <a:pt x="0" y="23"/>
                  </a:lnTo>
                  <a:lnTo>
                    <a:pt x="323" y="299"/>
                  </a:lnTo>
                  <a:lnTo>
                    <a:pt x="323" y="299"/>
                  </a:lnTo>
                  <a:close/>
                </a:path>
              </a:pathLst>
            </a:custGeom>
            <a:gradFill>
              <a:gsLst>
                <a:gs pos="0">
                  <a:schemeClr val="dk2"/>
                </a:gs>
                <a:gs pos="100000">
                  <a:srgbClr val="0F0F9F"/>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6" name="Google Shape;146;p14"/>
            <p:cNvSpPr/>
            <p:nvPr/>
          </p:nvSpPr>
          <p:spPr>
            <a:xfrm>
              <a:off x="5477" y="2588"/>
              <a:ext cx="281" cy="335"/>
            </a:xfrm>
            <a:custGeom>
              <a:rect b="b" l="l" r="r" t="t"/>
              <a:pathLst>
                <a:path extrusionOk="0" h="335" w="281">
                  <a:moveTo>
                    <a:pt x="281" y="335"/>
                  </a:moveTo>
                  <a:lnTo>
                    <a:pt x="281" y="173"/>
                  </a:lnTo>
                  <a:lnTo>
                    <a:pt x="96" y="0"/>
                  </a:lnTo>
                  <a:lnTo>
                    <a:pt x="0" y="90"/>
                  </a:lnTo>
                  <a:lnTo>
                    <a:pt x="281" y="335"/>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7" name="Google Shape;147;p14"/>
            <p:cNvSpPr/>
            <p:nvPr/>
          </p:nvSpPr>
          <p:spPr>
            <a:xfrm>
              <a:off x="2454" y="0"/>
              <a:ext cx="3119" cy="2678"/>
            </a:xfrm>
            <a:custGeom>
              <a:rect b="b" l="l" r="r" t="t"/>
              <a:pathLst>
                <a:path extrusionOk="0" h="2680" w="3122">
                  <a:moveTo>
                    <a:pt x="0" y="0"/>
                  </a:moveTo>
                  <a:lnTo>
                    <a:pt x="3026" y="2680"/>
                  </a:lnTo>
                  <a:lnTo>
                    <a:pt x="3122" y="2590"/>
                  </a:lnTo>
                  <a:lnTo>
                    <a:pt x="383" y="0"/>
                  </a:lnTo>
                  <a:lnTo>
                    <a:pt x="0" y="0"/>
                  </a:lnTo>
                  <a:lnTo>
                    <a:pt x="0" y="0"/>
                  </a:lnTo>
                  <a:close/>
                </a:path>
              </a:pathLst>
            </a:custGeom>
            <a:gradFill>
              <a:gsLst>
                <a:gs pos="0">
                  <a:srgbClr val="00004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8" name="Google Shape;148;p14"/>
            <p:cNvSpPr/>
            <p:nvPr/>
          </p:nvSpPr>
          <p:spPr>
            <a:xfrm>
              <a:off x="5626" y="2534"/>
              <a:ext cx="132" cy="132"/>
            </a:xfrm>
            <a:custGeom>
              <a:rect b="b" l="l" r="r" t="t"/>
              <a:pathLst>
                <a:path extrusionOk="0" h="132" w="132">
                  <a:moveTo>
                    <a:pt x="132" y="132"/>
                  </a:moveTo>
                  <a:lnTo>
                    <a:pt x="0" y="0"/>
                  </a:lnTo>
                  <a:lnTo>
                    <a:pt x="132" y="132"/>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9" name="Google Shape;149;p14"/>
            <p:cNvSpPr/>
            <p:nvPr/>
          </p:nvSpPr>
          <p:spPr>
            <a:xfrm>
              <a:off x="3112" y="0"/>
              <a:ext cx="2514" cy="2534"/>
            </a:xfrm>
            <a:custGeom>
              <a:rect b="b" l="l" r="r" t="t"/>
              <a:pathLst>
                <a:path extrusionOk="0" h="2536" w="2517">
                  <a:moveTo>
                    <a:pt x="0" y="0"/>
                  </a:moveTo>
                  <a:lnTo>
                    <a:pt x="2517" y="2536"/>
                  </a:lnTo>
                  <a:lnTo>
                    <a:pt x="2517" y="2536"/>
                  </a:lnTo>
                  <a:lnTo>
                    <a:pt x="66" y="0"/>
                  </a:lnTo>
                  <a:lnTo>
                    <a:pt x="0" y="0"/>
                  </a:lnTo>
                  <a:lnTo>
                    <a:pt x="0" y="0"/>
                  </a:lnTo>
                  <a:close/>
                </a:path>
              </a:pathLst>
            </a:custGeom>
            <a:gradFill>
              <a:gsLst>
                <a:gs pos="0">
                  <a:srgbClr val="00004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0" name="Google Shape;150;p14"/>
            <p:cNvSpPr/>
            <p:nvPr/>
          </p:nvSpPr>
          <p:spPr>
            <a:xfrm>
              <a:off x="3488" y="0"/>
              <a:ext cx="2198" cy="2480"/>
            </a:xfrm>
            <a:custGeom>
              <a:rect b="b" l="l" r="r" t="t"/>
              <a:pathLst>
                <a:path extrusionOk="0" h="2482" w="2200">
                  <a:moveTo>
                    <a:pt x="0" y="0"/>
                  </a:moveTo>
                  <a:lnTo>
                    <a:pt x="2188" y="2482"/>
                  </a:lnTo>
                  <a:lnTo>
                    <a:pt x="2200" y="2476"/>
                  </a:lnTo>
                  <a:lnTo>
                    <a:pt x="317" y="0"/>
                  </a:lnTo>
                  <a:lnTo>
                    <a:pt x="0" y="0"/>
                  </a:lnTo>
                  <a:lnTo>
                    <a:pt x="0"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1" name="Google Shape;151;p14"/>
            <p:cNvSpPr/>
            <p:nvPr/>
          </p:nvSpPr>
          <p:spPr>
            <a:xfrm>
              <a:off x="5674" y="2474"/>
              <a:ext cx="84" cy="96"/>
            </a:xfrm>
            <a:custGeom>
              <a:rect b="b" l="l" r="r" t="t"/>
              <a:pathLst>
                <a:path extrusionOk="0" h="96" w="84">
                  <a:moveTo>
                    <a:pt x="84" y="96"/>
                  </a:moveTo>
                  <a:lnTo>
                    <a:pt x="84" y="90"/>
                  </a:lnTo>
                  <a:lnTo>
                    <a:pt x="12" y="0"/>
                  </a:lnTo>
                  <a:lnTo>
                    <a:pt x="0" y="6"/>
                  </a:lnTo>
                  <a:lnTo>
                    <a:pt x="84" y="96"/>
                  </a:lnTo>
                  <a:lnTo>
                    <a:pt x="84" y="96"/>
                  </a:lnTo>
                  <a:close/>
                </a:path>
              </a:pathLst>
            </a:custGeom>
            <a:gradFill>
              <a:gsLst>
                <a:gs pos="0">
                  <a:schemeClr val="dk2"/>
                </a:gs>
                <a:gs pos="100000">
                  <a:srgbClr val="1717A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2" name="Google Shape;152;p14"/>
            <p:cNvSpPr/>
            <p:nvPr/>
          </p:nvSpPr>
          <p:spPr>
            <a:xfrm>
              <a:off x="5603" y="850"/>
              <a:ext cx="155" cy="516"/>
            </a:xfrm>
            <a:custGeom>
              <a:rect b="b" l="l" r="r" t="t"/>
              <a:pathLst>
                <a:path extrusionOk="0" h="516" w="155">
                  <a:moveTo>
                    <a:pt x="155" y="516"/>
                  </a:moveTo>
                  <a:lnTo>
                    <a:pt x="155" y="204"/>
                  </a:lnTo>
                  <a:lnTo>
                    <a:pt x="77" y="0"/>
                  </a:lnTo>
                  <a:lnTo>
                    <a:pt x="0" y="192"/>
                  </a:lnTo>
                  <a:lnTo>
                    <a:pt x="155" y="51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3" name="Google Shape;153;p14"/>
            <p:cNvSpPr/>
            <p:nvPr/>
          </p:nvSpPr>
          <p:spPr>
            <a:xfrm>
              <a:off x="5107" y="0"/>
              <a:ext cx="573" cy="1042"/>
            </a:xfrm>
            <a:custGeom>
              <a:rect b="b" l="l" r="r" t="t"/>
              <a:pathLst>
                <a:path extrusionOk="0" h="1043" w="574">
                  <a:moveTo>
                    <a:pt x="0" y="0"/>
                  </a:moveTo>
                  <a:lnTo>
                    <a:pt x="497" y="1043"/>
                  </a:lnTo>
                  <a:lnTo>
                    <a:pt x="574" y="851"/>
                  </a:lnTo>
                  <a:lnTo>
                    <a:pt x="251" y="0"/>
                  </a:lnTo>
                  <a:lnTo>
                    <a:pt x="0" y="0"/>
                  </a:lnTo>
                  <a:lnTo>
                    <a:pt x="0" y="0"/>
                  </a:lnTo>
                  <a:close/>
                </a:path>
              </a:pathLst>
            </a:custGeom>
            <a:gradFill>
              <a:gsLst>
                <a:gs pos="0">
                  <a:srgbClr val="00005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4" name="Google Shape;154;p14"/>
            <p:cNvSpPr/>
            <p:nvPr/>
          </p:nvSpPr>
          <p:spPr>
            <a:xfrm>
              <a:off x="5411" y="0"/>
              <a:ext cx="341" cy="796"/>
            </a:xfrm>
            <a:custGeom>
              <a:rect b="b" l="l" r="r" t="t"/>
              <a:pathLst>
                <a:path extrusionOk="0" h="797" w="341">
                  <a:moveTo>
                    <a:pt x="144" y="0"/>
                  </a:moveTo>
                  <a:lnTo>
                    <a:pt x="0" y="0"/>
                  </a:lnTo>
                  <a:lnTo>
                    <a:pt x="287" y="797"/>
                  </a:lnTo>
                  <a:lnTo>
                    <a:pt x="341" y="653"/>
                  </a:lnTo>
                  <a:lnTo>
                    <a:pt x="144" y="0"/>
                  </a:lnTo>
                  <a:lnTo>
                    <a:pt x="144" y="0"/>
                  </a:lnTo>
                  <a:close/>
                </a:path>
              </a:pathLst>
            </a:custGeom>
            <a:gradFill>
              <a:gsLst>
                <a:gs pos="0">
                  <a:srgbClr val="000059"/>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5" name="Google Shape;155;p14"/>
            <p:cNvSpPr/>
            <p:nvPr/>
          </p:nvSpPr>
          <p:spPr>
            <a:xfrm>
              <a:off x="5698" y="653"/>
              <a:ext cx="60" cy="311"/>
            </a:xfrm>
            <a:custGeom>
              <a:rect b="b" l="l" r="r" t="t"/>
              <a:pathLst>
                <a:path extrusionOk="0" h="312" w="60">
                  <a:moveTo>
                    <a:pt x="0" y="144"/>
                  </a:moveTo>
                  <a:lnTo>
                    <a:pt x="60" y="312"/>
                  </a:lnTo>
                  <a:lnTo>
                    <a:pt x="60" y="6"/>
                  </a:lnTo>
                  <a:lnTo>
                    <a:pt x="54" y="0"/>
                  </a:lnTo>
                  <a:lnTo>
                    <a:pt x="0" y="14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6" name="Google Shape;156;p14"/>
            <p:cNvSpPr/>
            <p:nvPr/>
          </p:nvSpPr>
          <p:spPr>
            <a:xfrm>
              <a:off x="2" y="1601"/>
              <a:ext cx="5752" cy="1864"/>
            </a:xfrm>
            <a:custGeom>
              <a:rect b="b" l="l" r="r" t="t"/>
              <a:pathLst>
                <a:path extrusionOk="0" h="1864" w="5740">
                  <a:moveTo>
                    <a:pt x="0" y="371"/>
                  </a:moveTo>
                  <a:lnTo>
                    <a:pt x="5740" y="1864"/>
                  </a:lnTo>
                  <a:lnTo>
                    <a:pt x="5740" y="1834"/>
                  </a:lnTo>
                  <a:lnTo>
                    <a:pt x="0" y="0"/>
                  </a:lnTo>
                  <a:lnTo>
                    <a:pt x="0" y="371"/>
                  </a:lnTo>
                  <a:lnTo>
                    <a:pt x="0" y="371"/>
                  </a:lnTo>
                  <a:close/>
                </a:path>
              </a:pathLst>
            </a:custGeom>
            <a:gradFill>
              <a:gsLst>
                <a:gs pos="0">
                  <a:srgbClr val="00006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7" name="Google Shape;157;p14"/>
            <p:cNvSpPr/>
            <p:nvPr/>
          </p:nvSpPr>
          <p:spPr>
            <a:xfrm>
              <a:off x="5754" y="3483"/>
              <a:ext cx="6" cy="6"/>
            </a:xfrm>
            <a:custGeom>
              <a:rect b="b" l="l" r="r" t="t"/>
              <a:pathLst>
                <a:path extrusionOk="0" h="6" w="6">
                  <a:moveTo>
                    <a:pt x="6" y="6"/>
                  </a:moveTo>
                  <a:lnTo>
                    <a:pt x="0" y="0"/>
                  </a:lnTo>
                  <a:lnTo>
                    <a:pt x="0" y="6"/>
                  </a:lnTo>
                  <a:lnTo>
                    <a:pt x="6" y="6"/>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8" name="Google Shape;158;p14"/>
            <p:cNvSpPr/>
            <p:nvPr/>
          </p:nvSpPr>
          <p:spPr>
            <a:xfrm>
              <a:off x="2" y="2152"/>
              <a:ext cx="5752" cy="1337"/>
            </a:xfrm>
            <a:custGeom>
              <a:rect b="b" l="l" r="r" t="t"/>
              <a:pathLst>
                <a:path extrusionOk="0" h="1337" w="5740">
                  <a:moveTo>
                    <a:pt x="0" y="366"/>
                  </a:moveTo>
                  <a:lnTo>
                    <a:pt x="5740" y="1337"/>
                  </a:lnTo>
                  <a:lnTo>
                    <a:pt x="5740" y="1331"/>
                  </a:lnTo>
                  <a:lnTo>
                    <a:pt x="0" y="0"/>
                  </a:lnTo>
                  <a:lnTo>
                    <a:pt x="0" y="366"/>
                  </a:lnTo>
                  <a:lnTo>
                    <a:pt x="0" y="366"/>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9" name="Google Shape;159;p14"/>
            <p:cNvSpPr/>
            <p:nvPr/>
          </p:nvSpPr>
          <p:spPr>
            <a:xfrm>
              <a:off x="2" y="3177"/>
              <a:ext cx="5752" cy="414"/>
            </a:xfrm>
            <a:custGeom>
              <a:rect b="b" l="l" r="r" t="t"/>
              <a:pathLst>
                <a:path extrusionOk="0" h="414" w="5740">
                  <a:moveTo>
                    <a:pt x="0" y="48"/>
                  </a:moveTo>
                  <a:lnTo>
                    <a:pt x="5740" y="414"/>
                  </a:lnTo>
                  <a:lnTo>
                    <a:pt x="5740" y="402"/>
                  </a:lnTo>
                  <a:lnTo>
                    <a:pt x="0" y="0"/>
                  </a:lnTo>
                  <a:lnTo>
                    <a:pt x="0" y="48"/>
                  </a:lnTo>
                  <a:lnTo>
                    <a:pt x="0" y="48"/>
                  </a:lnTo>
                  <a:close/>
                </a:path>
              </a:pathLst>
            </a:custGeom>
            <a:gradFill>
              <a:gsLst>
                <a:gs pos="0">
                  <a:srgbClr val="000082"/>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0" name="Google Shape;160;p14"/>
            <p:cNvSpPr/>
            <p:nvPr/>
          </p:nvSpPr>
          <p:spPr>
            <a:xfrm>
              <a:off x="1297" y="0"/>
              <a:ext cx="4457" cy="3177"/>
            </a:xfrm>
            <a:custGeom>
              <a:rect b="b" l="l" r="r" t="t"/>
              <a:pathLst>
                <a:path extrusionOk="0" h="3177" w="4448">
                  <a:moveTo>
                    <a:pt x="0" y="0"/>
                  </a:moveTo>
                  <a:lnTo>
                    <a:pt x="4448" y="3177"/>
                  </a:lnTo>
                  <a:lnTo>
                    <a:pt x="4448" y="3153"/>
                  </a:lnTo>
                  <a:lnTo>
                    <a:pt x="125" y="0"/>
                  </a:lnTo>
                  <a:lnTo>
                    <a:pt x="0" y="0"/>
                  </a:lnTo>
                  <a:lnTo>
                    <a:pt x="0" y="0"/>
                  </a:lnTo>
                  <a:close/>
                </a:path>
              </a:pathLst>
            </a:custGeom>
            <a:gradFill>
              <a:gsLst>
                <a:gs pos="0">
                  <a:srgbClr val="00004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1" name="Google Shape;161;p14"/>
            <p:cNvSpPr/>
            <p:nvPr/>
          </p:nvSpPr>
          <p:spPr>
            <a:xfrm>
              <a:off x="3321" y="0"/>
              <a:ext cx="2433" cy="2614"/>
            </a:xfrm>
            <a:custGeom>
              <a:rect b="b" l="l" r="r" t="t"/>
              <a:pathLst>
                <a:path extrusionOk="0" h="2614" w="2428">
                  <a:moveTo>
                    <a:pt x="0" y="0"/>
                  </a:moveTo>
                  <a:lnTo>
                    <a:pt x="2428" y="2614"/>
                  </a:lnTo>
                  <a:lnTo>
                    <a:pt x="2428" y="2608"/>
                  </a:lnTo>
                  <a:lnTo>
                    <a:pt x="66" y="0"/>
                  </a:lnTo>
                  <a:lnTo>
                    <a:pt x="0" y="0"/>
                  </a:lnTo>
                  <a:lnTo>
                    <a:pt x="0" y="0"/>
                  </a:lnTo>
                  <a:close/>
                </a:path>
              </a:pathLst>
            </a:custGeom>
            <a:gradFill>
              <a:gsLst>
                <a:gs pos="0">
                  <a:srgbClr val="00008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2" name="Google Shape;162;p14"/>
            <p:cNvSpPr/>
            <p:nvPr/>
          </p:nvSpPr>
          <p:spPr>
            <a:xfrm>
              <a:off x="3950" y="0"/>
              <a:ext cx="1804" cy="2464"/>
            </a:xfrm>
            <a:custGeom>
              <a:rect b="b" l="l" r="r" t="t"/>
              <a:pathLst>
                <a:path extrusionOk="0" h="2464" w="1800">
                  <a:moveTo>
                    <a:pt x="485" y="0"/>
                  </a:moveTo>
                  <a:lnTo>
                    <a:pt x="0" y="0"/>
                  </a:lnTo>
                  <a:lnTo>
                    <a:pt x="1800" y="2464"/>
                  </a:lnTo>
                  <a:lnTo>
                    <a:pt x="1800" y="2248"/>
                  </a:lnTo>
                  <a:lnTo>
                    <a:pt x="1794" y="2248"/>
                  </a:lnTo>
                  <a:lnTo>
                    <a:pt x="485" y="0"/>
                  </a:lnTo>
                  <a:lnTo>
                    <a:pt x="485"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3" name="Google Shape;163;p14"/>
            <p:cNvSpPr/>
            <p:nvPr/>
          </p:nvSpPr>
          <p:spPr>
            <a:xfrm>
              <a:off x="4519" y="0"/>
              <a:ext cx="1235" cy="2074"/>
            </a:xfrm>
            <a:custGeom>
              <a:rect b="b" l="l" r="r" t="t"/>
              <a:pathLst>
                <a:path extrusionOk="0" h="2074" w="1232">
                  <a:moveTo>
                    <a:pt x="0" y="0"/>
                  </a:moveTo>
                  <a:lnTo>
                    <a:pt x="1232" y="2074"/>
                  </a:lnTo>
                  <a:lnTo>
                    <a:pt x="1232" y="2038"/>
                  </a:lnTo>
                  <a:lnTo>
                    <a:pt x="42" y="0"/>
                  </a:lnTo>
                  <a:lnTo>
                    <a:pt x="0" y="0"/>
                  </a:lnTo>
                  <a:lnTo>
                    <a:pt x="0" y="0"/>
                  </a:lnTo>
                  <a:close/>
                </a:path>
              </a:pathLst>
            </a:custGeom>
            <a:gradFill>
              <a:gsLst>
                <a:gs pos="0">
                  <a:srgbClr val="000058"/>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4" name="Google Shape;164;p14"/>
            <p:cNvSpPr/>
            <p:nvPr/>
          </p:nvSpPr>
          <p:spPr>
            <a:xfrm>
              <a:off x="4694" y="0"/>
              <a:ext cx="1060" cy="1936"/>
            </a:xfrm>
            <a:custGeom>
              <a:rect b="b" l="l" r="r" t="t"/>
              <a:pathLst>
                <a:path extrusionOk="0" h="1936" w="1058">
                  <a:moveTo>
                    <a:pt x="0" y="0"/>
                  </a:moveTo>
                  <a:lnTo>
                    <a:pt x="1058" y="1936"/>
                  </a:lnTo>
                  <a:lnTo>
                    <a:pt x="1058" y="1930"/>
                  </a:lnTo>
                  <a:lnTo>
                    <a:pt x="54" y="0"/>
                  </a:lnTo>
                  <a:lnTo>
                    <a:pt x="0" y="0"/>
                  </a:lnTo>
                  <a:lnTo>
                    <a:pt x="0" y="0"/>
                  </a:lnTo>
                  <a:close/>
                </a:path>
              </a:pathLst>
            </a:custGeom>
            <a:gradFill>
              <a:gsLst>
                <a:gs pos="0">
                  <a:srgbClr val="00006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5" name="Google Shape;165;p14"/>
            <p:cNvSpPr/>
            <p:nvPr/>
          </p:nvSpPr>
          <p:spPr>
            <a:xfrm>
              <a:off x="4981" y="0"/>
              <a:ext cx="773" cy="1487"/>
            </a:xfrm>
            <a:custGeom>
              <a:rect b="b" l="l" r="r" t="t"/>
              <a:pathLst>
                <a:path extrusionOk="0" h="1487" w="771">
                  <a:moveTo>
                    <a:pt x="771" y="1433"/>
                  </a:moveTo>
                  <a:lnTo>
                    <a:pt x="42" y="0"/>
                  </a:lnTo>
                  <a:lnTo>
                    <a:pt x="0" y="0"/>
                  </a:lnTo>
                  <a:lnTo>
                    <a:pt x="771" y="1487"/>
                  </a:lnTo>
                  <a:lnTo>
                    <a:pt x="771" y="1433"/>
                  </a:lnTo>
                  <a:lnTo>
                    <a:pt x="771" y="1433"/>
                  </a:lnTo>
                  <a:close/>
                </a:path>
              </a:pathLst>
            </a:custGeom>
            <a:gradFill>
              <a:gsLst>
                <a:gs pos="0">
                  <a:srgbClr val="00007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166" name="Google Shape;166;p14"/>
            <p:cNvGrpSpPr/>
            <p:nvPr/>
          </p:nvGrpSpPr>
          <p:grpSpPr>
            <a:xfrm>
              <a:off x="0" y="1632"/>
              <a:ext cx="5758" cy="1858"/>
              <a:chOff x="0" y="1632"/>
              <a:chExt cx="5758" cy="1858"/>
            </a:xfrm>
          </p:grpSpPr>
          <p:sp>
            <p:nvSpPr>
              <p:cNvPr id="167" name="Google Shape;167;p14"/>
              <p:cNvSpPr/>
              <p:nvPr/>
            </p:nvSpPr>
            <p:spPr>
              <a:xfrm>
                <a:off x="0" y="1632"/>
                <a:ext cx="3670" cy="1313"/>
              </a:xfrm>
              <a:custGeom>
                <a:rect b="b" l="l" r="r" t="t"/>
                <a:pathLst>
                  <a:path extrusionOk="0" h="1313" w="3659">
                    <a:moveTo>
                      <a:pt x="0" y="0"/>
                    </a:moveTo>
                    <a:lnTo>
                      <a:pt x="0" y="366"/>
                    </a:lnTo>
                    <a:lnTo>
                      <a:pt x="3635" y="1313"/>
                    </a:lnTo>
                    <a:lnTo>
                      <a:pt x="3647" y="1235"/>
                    </a:lnTo>
                    <a:lnTo>
                      <a:pt x="3659" y="1163"/>
                    </a:lnTo>
                    <a:lnTo>
                      <a:pt x="0" y="0"/>
                    </a:lnTo>
                    <a:lnTo>
                      <a:pt x="0" y="0"/>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8" name="Google Shape;168;p14"/>
              <p:cNvSpPr/>
              <p:nvPr/>
            </p:nvSpPr>
            <p:spPr>
              <a:xfrm>
                <a:off x="3646" y="2795"/>
                <a:ext cx="2112" cy="695"/>
              </a:xfrm>
              <a:custGeom>
                <a:rect b="b" l="l" r="r" t="t"/>
                <a:pathLst>
                  <a:path extrusionOk="0" h="695" w="2105">
                    <a:moveTo>
                      <a:pt x="2105" y="665"/>
                    </a:moveTo>
                    <a:lnTo>
                      <a:pt x="24" y="0"/>
                    </a:lnTo>
                    <a:lnTo>
                      <a:pt x="12" y="72"/>
                    </a:lnTo>
                    <a:lnTo>
                      <a:pt x="0" y="150"/>
                    </a:lnTo>
                    <a:lnTo>
                      <a:pt x="2105" y="695"/>
                    </a:lnTo>
                    <a:lnTo>
                      <a:pt x="2105" y="665"/>
                    </a:lnTo>
                    <a:lnTo>
                      <a:pt x="2105" y="665"/>
                    </a:lnTo>
                    <a:close/>
                  </a:path>
                </a:pathLst>
              </a:custGeom>
              <a:gradFill>
                <a:gsLst>
                  <a:gs pos="0">
                    <a:schemeClr val="dk2"/>
                  </a:gs>
                  <a:gs pos="100000">
                    <a:srgbClr val="1717A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grpSp>
      <p:sp>
        <p:nvSpPr>
          <p:cNvPr id="169" name="Google Shape;169;p14"/>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70" name="Google Shape;170;p1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71" name="Google Shape;171;p14"/>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72" name="Google Shape;172;p1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73" name="Google Shape;173;p14"/>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60"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1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lide9.xml" TargetMode="External"/><Relationship Id="rId4" Type="http://schemas.openxmlformats.org/officeDocument/2006/relationships/hyperlink" Target="http://slide10.xml" TargetMode="External"/><Relationship Id="rId5" Type="http://schemas.openxmlformats.org/officeDocument/2006/relationships/hyperlink" Target="http://slide9.xml" TargetMode="External"/><Relationship Id="rId6" Type="http://schemas.openxmlformats.org/officeDocument/2006/relationships/hyperlink" Target="http://slide9.xml" TargetMode="External"/><Relationship Id="rId7" Type="http://schemas.openxmlformats.org/officeDocument/2006/relationships/image" Target="../media/image1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lide11.xml" TargetMode="External"/><Relationship Id="rId4" Type="http://schemas.openxmlformats.org/officeDocument/2006/relationships/hyperlink" Target="http://slide12.xml" TargetMode="External"/><Relationship Id="rId5" Type="http://schemas.openxmlformats.org/officeDocument/2006/relationships/hyperlink" Target="http://slide11.xml" TargetMode="External"/><Relationship Id="rId6" Type="http://schemas.openxmlformats.org/officeDocument/2006/relationships/image" Target="../media/image1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lide13.xml" TargetMode="External"/><Relationship Id="rId4" Type="http://schemas.openxmlformats.org/officeDocument/2006/relationships/hyperlink" Target="http://slide12.xml" TargetMode="External"/><Relationship Id="rId5" Type="http://schemas.openxmlformats.org/officeDocument/2006/relationships/hyperlink" Target="http://slide12.xml" TargetMode="External"/><Relationship Id="rId6" Type="http://schemas.openxmlformats.org/officeDocument/2006/relationships/hyperlink" Target="http://slide12.xml" TargetMode="External"/><Relationship Id="rId7"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lide13.xml" TargetMode="External"/><Relationship Id="rId4" Type="http://schemas.openxmlformats.org/officeDocument/2006/relationships/hyperlink" Target="http://slide13.xml" TargetMode="External"/><Relationship Id="rId5" Type="http://schemas.openxmlformats.org/officeDocument/2006/relationships/hyperlink" Target="http://slide14.xml" TargetMode="External"/><Relationship Id="rId6"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lide14.xml" TargetMode="External"/><Relationship Id="rId4" Type="http://schemas.openxmlformats.org/officeDocument/2006/relationships/hyperlink" Target="http://slide14.xml" TargetMode="External"/><Relationship Id="rId5" Type="http://schemas.openxmlformats.org/officeDocument/2006/relationships/hyperlink" Target="http://slide15.xml" TargetMode="External"/><Relationship Id="rId6" Type="http://schemas.openxmlformats.org/officeDocument/2006/relationships/hyperlink" Target="http://slide14.xml" TargetMode="External"/><Relationship Id="rId7" Type="http://schemas.openxmlformats.org/officeDocument/2006/relationships/image" Target="../media/image1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lide16.xml" TargetMode="External"/><Relationship Id="rId4" Type="http://schemas.openxmlformats.org/officeDocument/2006/relationships/hyperlink" Target="http://slide15.xml" TargetMode="External"/><Relationship Id="rId5" Type="http://schemas.openxmlformats.org/officeDocument/2006/relationships/hyperlink" Target="http://slide15.xml" TargetMode="External"/><Relationship Id="rId6" Type="http://schemas.openxmlformats.org/officeDocument/2006/relationships/image" Target="../media/image1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lide18.xml" TargetMode="External"/><Relationship Id="rId4" Type="http://schemas.openxmlformats.org/officeDocument/2006/relationships/hyperlink" Target="http://slide17.xml" TargetMode="External"/><Relationship Id="rId5" Type="http://schemas.openxmlformats.org/officeDocument/2006/relationships/hyperlink" Target="http://slide17.xml" TargetMode="External"/><Relationship Id="rId6" Type="http://schemas.openxmlformats.org/officeDocument/2006/relationships/image" Target="../media/image1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lide9.xml" TargetMode="External"/><Relationship Id="rId4" Type="http://schemas.openxmlformats.org/officeDocument/2006/relationships/hyperlink" Target="http://slide10.xml" TargetMode="External"/><Relationship Id="rId9" Type="http://schemas.openxmlformats.org/officeDocument/2006/relationships/image" Target="../media/image8.png"/><Relationship Id="rId5" Type="http://schemas.openxmlformats.org/officeDocument/2006/relationships/hyperlink" Target="http://slide9.xml" TargetMode="External"/><Relationship Id="rId6" Type="http://schemas.openxmlformats.org/officeDocument/2006/relationships/hyperlink" Target="http://slide9.xml" TargetMode="External"/><Relationship Id="rId7" Type="http://schemas.openxmlformats.org/officeDocument/2006/relationships/hyperlink" Target="http://slide9.xml" TargetMode="External"/><Relationship Id="rId8" Type="http://schemas.openxmlformats.org/officeDocument/2006/relationships/hyperlink" Target="http://slide9.x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lide10.xml" TargetMode="External"/><Relationship Id="rId4" Type="http://schemas.openxmlformats.org/officeDocument/2006/relationships/hyperlink" Target="http://slide11.xml" TargetMode="External"/><Relationship Id="rId5" Type="http://schemas.openxmlformats.org/officeDocument/2006/relationships/hyperlink" Target="http://slide10.xml" TargetMode="External"/><Relationship Id="rId6" Type="http://schemas.openxmlformats.org/officeDocument/2006/relationships/hyperlink" Target="http://slide10.xml" TargetMode="External"/><Relationship Id="rId7"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lide7.xml" TargetMode="External"/><Relationship Id="rId4" Type="http://schemas.openxmlformats.org/officeDocument/2006/relationships/hyperlink" Target="http://slide8.xml" TargetMode="External"/><Relationship Id="rId5" Type="http://schemas.openxmlformats.org/officeDocument/2006/relationships/hyperlink" Target="http://slide7.xml" TargetMode="External"/><Relationship Id="rId6" Type="http://schemas.openxmlformats.org/officeDocument/2006/relationships/hyperlink" Target="http://slide7.xml" TargetMode="External"/><Relationship Id="rId7" Type="http://schemas.openxmlformats.org/officeDocument/2006/relationships/image" Target="../media/image4.jpg"/></Relationships>
</file>

<file path=ppt/slides/_rels/slide5.xml.rels><?xml version="1.0" encoding="UTF-8" standalone="yes"?><Relationships xmlns="http://schemas.openxmlformats.org/package/2006/relationships"><Relationship Id="rId10" Type="http://schemas.openxmlformats.org/officeDocument/2006/relationships/image" Target="../media/image10.jpg"/><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lide9.xml" TargetMode="External"/><Relationship Id="rId4" Type="http://schemas.openxmlformats.org/officeDocument/2006/relationships/hyperlink" Target="http://slide9.xml" TargetMode="External"/><Relationship Id="rId9" Type="http://schemas.openxmlformats.org/officeDocument/2006/relationships/hyperlink" Target="http://slide7.xml" TargetMode="External"/><Relationship Id="rId5" Type="http://schemas.openxmlformats.org/officeDocument/2006/relationships/hyperlink" Target="http://slide9.xml" TargetMode="External"/><Relationship Id="rId6" Type="http://schemas.openxmlformats.org/officeDocument/2006/relationships/hyperlink" Target="http://slide10.xml" TargetMode="External"/><Relationship Id="rId7" Type="http://schemas.openxmlformats.org/officeDocument/2006/relationships/hyperlink" Target="http://slide9.xml" TargetMode="External"/><Relationship Id="rId8" Type="http://schemas.openxmlformats.org/officeDocument/2006/relationships/hyperlink" Target="http://slide9.x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lide18.xml" TargetMode="External"/><Relationship Id="rId4" Type="http://schemas.openxmlformats.org/officeDocument/2006/relationships/hyperlink" Target="http://slide19.xml" TargetMode="External"/><Relationship Id="rId5" Type="http://schemas.openxmlformats.org/officeDocument/2006/relationships/hyperlink" Target="http://slide18.xml" TargetMode="External"/><Relationship Id="rId6" Type="http://schemas.openxmlformats.org/officeDocument/2006/relationships/hyperlink" Target="http://slide18.xml" TargetMode="External"/><Relationship Id="rId7"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lide9.xml" TargetMode="External"/><Relationship Id="rId4" Type="http://schemas.openxmlformats.org/officeDocument/2006/relationships/hyperlink" Target="http://slide10.xml" TargetMode="External"/><Relationship Id="rId5" Type="http://schemas.openxmlformats.org/officeDocument/2006/relationships/hyperlink" Target="http://slide9.xml" TargetMode="External"/><Relationship Id="rId6" Type="http://schemas.openxmlformats.org/officeDocument/2006/relationships/hyperlink" Target="http://slide9.xml" TargetMode="External"/><Relationship Id="rId7"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lide9.xml" TargetMode="External"/><Relationship Id="rId4" Type="http://schemas.openxmlformats.org/officeDocument/2006/relationships/hyperlink" Target="http://slide9.xml" TargetMode="External"/><Relationship Id="rId5" Type="http://schemas.openxmlformats.org/officeDocument/2006/relationships/hyperlink" Target="http://slide10.xml" TargetMode="External"/><Relationship Id="rId6"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lide17.xml" TargetMode="External"/><Relationship Id="rId4" Type="http://schemas.openxmlformats.org/officeDocument/2006/relationships/hyperlink" Target="http://slide16.xml" TargetMode="External"/><Relationship Id="rId5" Type="http://schemas.openxmlformats.org/officeDocument/2006/relationships/hyperlink" Target="http://slide16.xml" TargetMode="External"/><Relationship Id="rId6"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pic>
        <p:nvPicPr>
          <p:cNvPr descr="cypairports" id="184" name="Google Shape;184;p16"/>
          <p:cNvPicPr preferRelativeResize="0"/>
          <p:nvPr/>
        </p:nvPicPr>
        <p:blipFill rotWithShape="1">
          <a:blip r:embed="rId3">
            <a:alphaModFix/>
          </a:blip>
          <a:srcRect b="0" l="0" r="0" t="0"/>
          <a:stretch/>
        </p:blipFill>
        <p:spPr>
          <a:xfrm>
            <a:off x="2484437" y="2060575"/>
            <a:ext cx="4170362" cy="2352675"/>
          </a:xfrm>
          <a:prstGeom prst="rect">
            <a:avLst/>
          </a:prstGeom>
          <a:noFill/>
          <a:ln cap="flat" cmpd="thickThin" w="76200">
            <a:solidFill>
              <a:schemeClr val="lt1"/>
            </a:solidFill>
            <a:prstDash val="solid"/>
            <a:miter lim="800000"/>
            <a:headEnd len="sm" w="sm" type="none"/>
            <a:tailEnd len="sm" w="sm" type="none"/>
          </a:ln>
        </p:spPr>
      </p:pic>
      <p:sp>
        <p:nvSpPr>
          <p:cNvPr id="185" name="Google Shape;185;p16"/>
          <p:cNvSpPr/>
          <p:nvPr/>
        </p:nvSpPr>
        <p:spPr>
          <a:xfrm>
            <a:off x="323850" y="4652962"/>
            <a:ext cx="5545137" cy="2016125"/>
          </a:xfrm>
          <a:prstGeom prst="wedgeRoundRectCallout">
            <a:avLst>
              <a:gd fmla="val 25570" name="adj1"/>
              <a:gd fmla="val -510" name="adj2"/>
              <a:gd fmla="val 0" name="adj3"/>
            </a:avLst>
          </a:prstGeom>
          <a:solidFill>
            <a:srgbClr val="3366FF"/>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800"/>
              <a:buFont typeface="Comic Sans MS"/>
              <a:buNone/>
            </a:pPr>
            <a:r>
              <a:rPr b="1" i="0" lang="en-US" sz="2800" u="none">
                <a:solidFill>
                  <a:schemeClr val="lt1"/>
                </a:solidFill>
                <a:latin typeface="Comic Sans MS"/>
                <a:ea typeface="Comic Sans MS"/>
                <a:cs typeface="Comic Sans MS"/>
                <a:sym typeface="Comic Sans MS"/>
              </a:rPr>
              <a:t>Πόσο καλά γνωρίζεις την πατρίδα μας; Δοκίμασε τις γνώσεις σου απαντώντας τις ακόλουθες ερωτήσεις …</a:t>
            </a:r>
            <a:endParaRPr/>
          </a:p>
          <a:p>
            <a:pPr indent="0" lvl="0" marL="0" marR="0" rtl="0" algn="l">
              <a:lnSpc>
                <a:spcPct val="100000"/>
              </a:lnSpc>
              <a:spcBef>
                <a:spcPts val="0"/>
              </a:spcBef>
              <a:spcAft>
                <a:spcPts val="0"/>
              </a:spcAft>
              <a:buNone/>
            </a:pPr>
            <a:r>
              <a:t/>
            </a:r>
            <a:endParaRPr b="1" i="0" sz="2800" u="none">
              <a:solidFill>
                <a:schemeClr val="lt1"/>
              </a:solidFill>
              <a:latin typeface="Comic Sans MS"/>
              <a:ea typeface="Comic Sans MS"/>
              <a:cs typeface="Comic Sans MS"/>
              <a:sym typeface="Comic Sans MS"/>
            </a:endParaRPr>
          </a:p>
        </p:txBody>
      </p:sp>
      <p:pic>
        <p:nvPicPr>
          <p:cNvPr descr="CH021482" id="186" name="Google Shape;186;p16"/>
          <p:cNvPicPr preferRelativeResize="0"/>
          <p:nvPr/>
        </p:nvPicPr>
        <p:blipFill rotWithShape="1">
          <a:blip r:embed="rId4">
            <a:alphaModFix/>
          </a:blip>
          <a:srcRect b="0" l="0" r="0" t="0"/>
          <a:stretch/>
        </p:blipFill>
        <p:spPr>
          <a:xfrm>
            <a:off x="7019925" y="3933825"/>
            <a:ext cx="1933575" cy="1736725"/>
          </a:xfrm>
          <a:prstGeom prst="rect">
            <a:avLst/>
          </a:prstGeom>
          <a:noFill/>
          <a:ln>
            <a:noFill/>
          </a:ln>
        </p:spPr>
      </p:pic>
      <p:sp>
        <p:nvSpPr>
          <p:cNvPr id="187" name="Google Shape;187;p16"/>
          <p:cNvSpPr/>
          <p:nvPr/>
        </p:nvSpPr>
        <p:spPr>
          <a:xfrm>
            <a:off x="7956550" y="6021387"/>
            <a:ext cx="935037" cy="647700"/>
          </a:xfrm>
          <a:custGeom>
            <a:rect b="b" l="l" r="r" t="t"/>
            <a:pathLst>
              <a:path extrusionOk="0" h="120000" w="120000">
                <a:moveTo>
                  <a:pt x="0" y="0"/>
                </a:moveTo>
                <a:lnTo>
                  <a:pt x="120000" y="0"/>
                </a:lnTo>
                <a:lnTo>
                  <a:pt x="120000" y="120000"/>
                </a:lnTo>
                <a:lnTo>
                  <a:pt x="0" y="120000"/>
                </a:lnTo>
                <a:close/>
                <a:moveTo>
                  <a:pt x="91171" y="60000"/>
                </a:moveTo>
                <a:lnTo>
                  <a:pt x="28829" y="15000"/>
                </a:lnTo>
                <a:lnTo>
                  <a:pt x="28829" y="105000"/>
                </a:lnTo>
                <a:close/>
              </a:path>
              <a:path extrusionOk="0" fill="darken" h="120000" w="120000">
                <a:moveTo>
                  <a:pt x="91171" y="60000"/>
                </a:moveTo>
                <a:lnTo>
                  <a:pt x="28829" y="15000"/>
                </a:lnTo>
                <a:lnTo>
                  <a:pt x="28829" y="105000"/>
                </a:lnTo>
                <a:close/>
              </a:path>
              <a:path extrusionOk="0" fill="none" h="120000" w="120000">
                <a:moveTo>
                  <a:pt x="91171" y="60000"/>
                </a:moveTo>
                <a:lnTo>
                  <a:pt x="28829" y="105000"/>
                </a:lnTo>
                <a:lnTo>
                  <a:pt x="2882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88" name="Google Shape;188;p16"/>
          <p:cNvSpPr txBox="1"/>
          <p:nvPr/>
        </p:nvSpPr>
        <p:spPr>
          <a:xfrm>
            <a:off x="6877050" y="6165850"/>
            <a:ext cx="1030287"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Έναρξη</a:t>
            </a:r>
            <a:endParaRPr/>
          </a:p>
        </p:txBody>
      </p:sp>
      <p:sp>
        <p:nvSpPr>
          <p:cNvPr id="189" name="Google Shape;189;p16"/>
          <p:cNvSpPr/>
          <p:nvPr/>
        </p:nvSpPr>
        <p:spPr>
          <a:xfrm>
            <a:off x="250825" y="188912"/>
            <a:ext cx="8642350" cy="1773237"/>
          </a:xfrm>
          <a:prstGeom prst="rect">
            <a:avLst/>
          </a:prstGeom>
        </p:spPr>
        <p:txBody>
          <a:bodyPr>
            <a:prstTxWarp prst="textPlain"/>
          </a:bodyPr>
          <a:lstStyle/>
          <a:p>
            <a:pPr lvl="0" algn="l"/>
            <a:r>
              <a:rPr b="0" i="0">
                <a:ln cap="flat" cmpd="sng" w="9525">
                  <a:solidFill>
                    <a:srgbClr val="FF0000"/>
                  </a:solidFill>
                  <a:prstDash val="solid"/>
                  <a:miter lim="800000"/>
                  <a:headEnd len="sm" w="sm" type="none"/>
                  <a:tailEnd len="sm" w="sm" type="none"/>
                </a:ln>
                <a:solidFill>
                  <a:schemeClr val="lt1"/>
                </a:solidFill>
                <a:latin typeface="Arial Black"/>
              </a:rPr>
              <a:t>Γνωρίστε την Κύπρο μας!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3" name="Shape 263"/>
        <p:cNvGrpSpPr/>
        <p:nvPr/>
      </p:nvGrpSpPr>
      <p:grpSpPr>
        <a:xfrm>
          <a:off x="0" y="0"/>
          <a:ext cx="0" cy="0"/>
          <a:chOff x="0" y="0"/>
          <a:chExt cx="0" cy="0"/>
        </a:xfrm>
      </p:grpSpPr>
      <p:sp>
        <p:nvSpPr>
          <p:cNvPr id="264" name="Google Shape;264;p25"/>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Ποιες πόλεις μας έχουν αεροδρόμιο;</a:t>
            </a:r>
            <a:endParaRPr/>
          </a:p>
        </p:txBody>
      </p:sp>
      <p:sp>
        <p:nvSpPr>
          <p:cNvPr id="265" name="Google Shape;265;p25"/>
          <p:cNvSpPr txBox="1"/>
          <p:nvPr>
            <p:ph idx="1" type="body"/>
          </p:nvPr>
        </p:nvSpPr>
        <p:spPr>
          <a:xfrm>
            <a:off x="5003800" y="1600200"/>
            <a:ext cx="3683000" cy="4530725"/>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3240"/>
              <a:buChar char="•"/>
            </a:pPr>
            <a:r>
              <a:rPr b="0" i="0" lang="en-US" sz="3600" u="sng">
                <a:solidFill>
                  <a:schemeClr val="hlink"/>
                </a:solidFill>
                <a:hlinkClick r:id="rId3"/>
              </a:rPr>
              <a:t>Λεμεσός και Λευκωσία</a:t>
            </a:r>
            <a:endParaRPr/>
          </a:p>
          <a:p>
            <a:pPr indent="-342900" lvl="0" marL="342900" rtl="0" algn="l">
              <a:lnSpc>
                <a:spcPct val="90000"/>
              </a:lnSpc>
              <a:spcBef>
                <a:spcPts val="720"/>
              </a:spcBef>
              <a:spcAft>
                <a:spcPts val="0"/>
              </a:spcAft>
              <a:buSzPts val="3240"/>
              <a:buNone/>
            </a:pPr>
            <a:r>
              <a:t/>
            </a:r>
            <a:endParaRPr b="0" i="0" sz="3600" u="none">
              <a:solidFill>
                <a:schemeClr val="lt1"/>
              </a:solidFill>
              <a:latin typeface="Arial"/>
              <a:ea typeface="Arial"/>
              <a:cs typeface="Arial"/>
              <a:sym typeface="Arial"/>
            </a:endParaRPr>
          </a:p>
          <a:p>
            <a:pPr indent="-342900" lvl="0" marL="342900" rtl="0" algn="l">
              <a:lnSpc>
                <a:spcPct val="90000"/>
              </a:lnSpc>
              <a:spcBef>
                <a:spcPts val="720"/>
              </a:spcBef>
              <a:spcAft>
                <a:spcPts val="0"/>
              </a:spcAft>
              <a:buSzPts val="3240"/>
              <a:buChar char="•"/>
            </a:pPr>
            <a:r>
              <a:rPr b="0" i="0" lang="en-US" sz="3600" u="sng">
                <a:solidFill>
                  <a:schemeClr val="hlink"/>
                </a:solidFill>
                <a:hlinkClick r:id="rId4"/>
              </a:rPr>
              <a:t>Λάρνακα και Πάφος</a:t>
            </a:r>
            <a:endParaRPr/>
          </a:p>
          <a:p>
            <a:pPr indent="-342900" lvl="0" marL="342900" rtl="0" algn="l">
              <a:lnSpc>
                <a:spcPct val="90000"/>
              </a:lnSpc>
              <a:spcBef>
                <a:spcPts val="720"/>
              </a:spcBef>
              <a:spcAft>
                <a:spcPts val="0"/>
              </a:spcAft>
              <a:buSzPts val="3240"/>
              <a:buNone/>
            </a:pPr>
            <a:r>
              <a:t/>
            </a:r>
            <a:endParaRPr b="0" i="0" sz="3600" u="none">
              <a:solidFill>
                <a:schemeClr val="lt1"/>
              </a:solidFill>
              <a:latin typeface="Arial"/>
              <a:ea typeface="Arial"/>
              <a:cs typeface="Arial"/>
              <a:sym typeface="Arial"/>
            </a:endParaRPr>
          </a:p>
          <a:p>
            <a:pPr indent="-342900" lvl="0" marL="342900" rtl="0" algn="l">
              <a:lnSpc>
                <a:spcPct val="90000"/>
              </a:lnSpc>
              <a:spcBef>
                <a:spcPts val="720"/>
              </a:spcBef>
              <a:spcAft>
                <a:spcPts val="0"/>
              </a:spcAft>
              <a:buSzPts val="3240"/>
              <a:buChar char="•"/>
            </a:pPr>
            <a:r>
              <a:rPr b="0" i="0" lang="en-US" sz="3600" u="sng">
                <a:solidFill>
                  <a:schemeClr val="hlink"/>
                </a:solidFill>
                <a:hlinkClick r:id="rId5"/>
              </a:rPr>
              <a:t>Λάρνακα και Παραλίμνι</a:t>
            </a:r>
            <a:endParaRPr/>
          </a:p>
          <a:p>
            <a:pPr indent="-137159" lvl="0" marL="342900" rtl="0" algn="l">
              <a:spcBef>
                <a:spcPts val="720"/>
              </a:spcBef>
              <a:spcAft>
                <a:spcPts val="0"/>
              </a:spcAft>
              <a:buSzPts val="3240"/>
              <a:buNone/>
            </a:pPr>
            <a:r>
              <a:t/>
            </a:r>
            <a:endParaRPr b="0" i="0" sz="3600" u="sng">
              <a:solidFill>
                <a:schemeClr val="hlink"/>
              </a:solidFill>
              <a:hlinkClick r:id="rId6"/>
            </a:endParaRPr>
          </a:p>
        </p:txBody>
      </p:sp>
      <p:pic>
        <p:nvPicPr>
          <p:cNvPr descr="imagess" id="266" name="Google Shape;266;p25"/>
          <p:cNvPicPr preferRelativeResize="0"/>
          <p:nvPr>
            <p:ph idx="1" type="body"/>
          </p:nvPr>
        </p:nvPicPr>
        <p:blipFill rotWithShape="1">
          <a:blip r:embed="rId7">
            <a:alphaModFix/>
          </a:blip>
          <a:srcRect b="0" l="0" r="0" t="0"/>
          <a:stretch/>
        </p:blipFill>
        <p:spPr>
          <a:xfrm>
            <a:off x="250825" y="1916112"/>
            <a:ext cx="4500562" cy="4032250"/>
          </a:xfrm>
          <a:prstGeom prst="rect">
            <a:avLst/>
          </a:prstGeom>
          <a:noFill/>
          <a:ln cap="flat" cmpd="thickThin" w="76200">
            <a:solidFill>
              <a:schemeClr val="lt1"/>
            </a:solidFill>
            <a:prstDash val="solid"/>
            <a:miter lim="800000"/>
            <a:headEnd len="sm" w="sm" type="none"/>
            <a:tailEnd len="sm" w="sm" type="none"/>
          </a:ln>
        </p:spPr>
      </p:pic>
      <p:sp>
        <p:nvSpPr>
          <p:cNvPr id="267" name="Google Shape;267;p25"/>
          <p:cNvSpPr/>
          <p:nvPr/>
        </p:nvSpPr>
        <p:spPr>
          <a:xfrm>
            <a:off x="7667625" y="5876925"/>
            <a:ext cx="1296987" cy="765175"/>
          </a:xfrm>
          <a:custGeom>
            <a:rect b="b" l="l" r="r" t="t"/>
            <a:pathLst>
              <a:path extrusionOk="0" h="120000" w="120000">
                <a:moveTo>
                  <a:pt x="0" y="0"/>
                </a:moveTo>
                <a:lnTo>
                  <a:pt x="120000" y="0"/>
                </a:lnTo>
                <a:lnTo>
                  <a:pt x="120000" y="120000"/>
                </a:lnTo>
                <a:lnTo>
                  <a:pt x="0" y="120000"/>
                </a:lnTo>
                <a:close/>
                <a:moveTo>
                  <a:pt x="86548" y="60000"/>
                </a:moveTo>
                <a:lnTo>
                  <a:pt x="33452" y="15000"/>
                </a:lnTo>
                <a:lnTo>
                  <a:pt x="33452" y="105000"/>
                </a:lnTo>
                <a:close/>
              </a:path>
              <a:path extrusionOk="0" fill="darken" h="120000" w="120000">
                <a:moveTo>
                  <a:pt x="86548" y="60000"/>
                </a:moveTo>
                <a:lnTo>
                  <a:pt x="33452" y="15000"/>
                </a:lnTo>
                <a:lnTo>
                  <a:pt x="33452" y="105000"/>
                </a:lnTo>
                <a:close/>
              </a:path>
              <a:path extrusionOk="0" fill="none" h="120000" w="120000">
                <a:moveTo>
                  <a:pt x="86548" y="60000"/>
                </a:moveTo>
                <a:lnTo>
                  <a:pt x="33452" y="105000"/>
                </a:lnTo>
                <a:lnTo>
                  <a:pt x="33452"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68" name="Google Shape;268;p25"/>
          <p:cNvSpPr txBox="1"/>
          <p:nvPr/>
        </p:nvSpPr>
        <p:spPr>
          <a:xfrm>
            <a:off x="5292725" y="6165850"/>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2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Πώς ονομάζεται η ψηλότερη βουνοκορφή της Κύπρου;</a:t>
            </a:r>
            <a:endParaRPr/>
          </a:p>
        </p:txBody>
      </p:sp>
      <p:sp>
        <p:nvSpPr>
          <p:cNvPr id="274" name="Google Shape;274;p26"/>
          <p:cNvSpPr txBox="1"/>
          <p:nvPr>
            <p:ph idx="1" type="body"/>
          </p:nvPr>
        </p:nvSpPr>
        <p:spPr>
          <a:xfrm>
            <a:off x="4643437" y="2708275"/>
            <a:ext cx="4038600" cy="25495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3"/>
              </a:rPr>
              <a:t>Σταυροβούνι</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4"/>
              </a:rPr>
              <a:t>Όλυμπος</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5"/>
              </a:rPr>
              <a:t>Μαδαρή</a:t>
            </a:r>
            <a:endParaRPr/>
          </a:p>
        </p:txBody>
      </p:sp>
      <p:pic>
        <p:nvPicPr>
          <p:cNvPr descr="Άγιος Ιλαρίωνας (4)" id="275" name="Google Shape;275;p26"/>
          <p:cNvPicPr preferRelativeResize="0"/>
          <p:nvPr>
            <p:ph idx="1" type="body"/>
          </p:nvPr>
        </p:nvPicPr>
        <p:blipFill rotWithShape="1">
          <a:blip r:embed="rId6">
            <a:alphaModFix/>
          </a:blip>
          <a:srcRect b="0" l="0" r="0" t="0"/>
          <a:stretch/>
        </p:blipFill>
        <p:spPr>
          <a:xfrm>
            <a:off x="250825" y="2565400"/>
            <a:ext cx="4032250" cy="2452687"/>
          </a:xfrm>
          <a:prstGeom prst="rect">
            <a:avLst/>
          </a:prstGeom>
          <a:noFill/>
          <a:ln cap="flat" cmpd="thickThin" w="76200">
            <a:solidFill>
              <a:schemeClr val="lt1"/>
            </a:solidFill>
            <a:prstDash val="solid"/>
            <a:miter lim="800000"/>
            <a:headEnd len="sm" w="sm" type="none"/>
            <a:tailEnd len="sm" w="sm" type="none"/>
          </a:ln>
        </p:spPr>
      </p:pic>
      <p:sp>
        <p:nvSpPr>
          <p:cNvPr id="276" name="Google Shape;276;p26"/>
          <p:cNvSpPr/>
          <p:nvPr/>
        </p:nvSpPr>
        <p:spPr>
          <a:xfrm>
            <a:off x="7740650" y="6021387"/>
            <a:ext cx="1223962" cy="647700"/>
          </a:xfrm>
          <a:custGeom>
            <a:rect b="b" l="l" r="r" t="t"/>
            <a:pathLst>
              <a:path extrusionOk="0" h="120000" w="120000">
                <a:moveTo>
                  <a:pt x="0" y="0"/>
                </a:moveTo>
                <a:lnTo>
                  <a:pt x="120000" y="0"/>
                </a:lnTo>
                <a:lnTo>
                  <a:pt x="120000" y="120000"/>
                </a:lnTo>
                <a:lnTo>
                  <a:pt x="0" y="120000"/>
                </a:lnTo>
                <a:close/>
                <a:moveTo>
                  <a:pt x="83813" y="60000"/>
                </a:moveTo>
                <a:lnTo>
                  <a:pt x="36187" y="15000"/>
                </a:lnTo>
                <a:lnTo>
                  <a:pt x="36187" y="105000"/>
                </a:lnTo>
                <a:close/>
              </a:path>
              <a:path extrusionOk="0" fill="darken" h="120000" w="120000">
                <a:moveTo>
                  <a:pt x="83813" y="60000"/>
                </a:moveTo>
                <a:lnTo>
                  <a:pt x="36187" y="15000"/>
                </a:lnTo>
                <a:lnTo>
                  <a:pt x="36187" y="105000"/>
                </a:lnTo>
                <a:close/>
              </a:path>
              <a:path extrusionOk="0" fill="none" h="120000" w="120000">
                <a:moveTo>
                  <a:pt x="83813" y="60000"/>
                </a:moveTo>
                <a:lnTo>
                  <a:pt x="36187" y="105000"/>
                </a:lnTo>
                <a:lnTo>
                  <a:pt x="36187"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77" name="Google Shape;277;p26"/>
          <p:cNvSpPr txBox="1"/>
          <p:nvPr/>
        </p:nvSpPr>
        <p:spPr>
          <a:xfrm>
            <a:off x="5435600" y="6165850"/>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Google Shape;282;p27"/>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Ποιας πόλης είναι προστάτης ο Άγιος Λάζαρος;</a:t>
            </a:r>
            <a:endParaRPr/>
          </a:p>
        </p:txBody>
      </p:sp>
      <p:sp>
        <p:nvSpPr>
          <p:cNvPr id="283" name="Google Shape;283;p27"/>
          <p:cNvSpPr txBox="1"/>
          <p:nvPr>
            <p:ph idx="1" type="body"/>
          </p:nvPr>
        </p:nvSpPr>
        <p:spPr>
          <a:xfrm>
            <a:off x="4716462" y="2492375"/>
            <a:ext cx="4038600" cy="29083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sng">
                <a:solidFill>
                  <a:schemeClr val="hlink"/>
                </a:solidFill>
                <a:hlinkClick r:id="rId3"/>
              </a:rPr>
              <a:t>Λάρνακας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4"/>
              </a:rPr>
              <a:t>Λευκωσίας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5"/>
              </a:rPr>
              <a:t>Λεμεσού</a:t>
            </a:r>
            <a:endParaRPr/>
          </a:p>
          <a:p>
            <a:pPr indent="-114300" lvl="0" marL="342900" rtl="0" algn="l">
              <a:spcBef>
                <a:spcPts val="800"/>
              </a:spcBef>
              <a:spcAft>
                <a:spcPts val="0"/>
              </a:spcAft>
              <a:buSzPts val="3600"/>
              <a:buNone/>
            </a:pPr>
            <a:r>
              <a:t/>
            </a:r>
            <a:endParaRPr b="0" i="0" sz="4000" u="sng">
              <a:solidFill>
                <a:schemeClr val="hlink"/>
              </a:solidFill>
              <a:hlinkClick r:id="rId6"/>
            </a:endParaRPr>
          </a:p>
        </p:txBody>
      </p:sp>
      <p:pic>
        <p:nvPicPr>
          <p:cNvPr descr="Άγιος Λάζαρος" id="284" name="Google Shape;284;p27"/>
          <p:cNvPicPr preferRelativeResize="0"/>
          <p:nvPr>
            <p:ph idx="1" type="body"/>
          </p:nvPr>
        </p:nvPicPr>
        <p:blipFill rotWithShape="1">
          <a:blip r:embed="rId7">
            <a:alphaModFix/>
          </a:blip>
          <a:srcRect b="0" l="0" r="0" t="0"/>
          <a:stretch/>
        </p:blipFill>
        <p:spPr>
          <a:xfrm>
            <a:off x="323850" y="1989137"/>
            <a:ext cx="4038600" cy="3773487"/>
          </a:xfrm>
          <a:prstGeom prst="rect">
            <a:avLst/>
          </a:prstGeom>
          <a:noFill/>
          <a:ln cap="flat" cmpd="thickThin" w="76200">
            <a:solidFill>
              <a:schemeClr val="lt1"/>
            </a:solidFill>
            <a:prstDash val="solid"/>
            <a:miter lim="800000"/>
            <a:headEnd len="sm" w="sm" type="none"/>
            <a:tailEnd len="sm" w="sm" type="none"/>
          </a:ln>
        </p:spPr>
      </p:pic>
      <p:sp>
        <p:nvSpPr>
          <p:cNvPr id="285" name="Google Shape;285;p27"/>
          <p:cNvSpPr/>
          <p:nvPr/>
        </p:nvSpPr>
        <p:spPr>
          <a:xfrm>
            <a:off x="7596187" y="5949950"/>
            <a:ext cx="1042987" cy="576262"/>
          </a:xfrm>
          <a:custGeom>
            <a:rect b="b" l="l" r="r" t="t"/>
            <a:pathLst>
              <a:path extrusionOk="0" h="120000" w="120000">
                <a:moveTo>
                  <a:pt x="0" y="0"/>
                </a:moveTo>
                <a:lnTo>
                  <a:pt x="120000" y="0"/>
                </a:lnTo>
                <a:lnTo>
                  <a:pt x="120000" y="120000"/>
                </a:lnTo>
                <a:lnTo>
                  <a:pt x="0" y="120000"/>
                </a:lnTo>
                <a:close/>
                <a:moveTo>
                  <a:pt x="84863" y="60000"/>
                </a:moveTo>
                <a:lnTo>
                  <a:pt x="35137" y="15000"/>
                </a:lnTo>
                <a:lnTo>
                  <a:pt x="35137" y="105000"/>
                </a:lnTo>
                <a:close/>
              </a:path>
              <a:path extrusionOk="0" fill="darken" h="120000" w="120000">
                <a:moveTo>
                  <a:pt x="84863" y="60000"/>
                </a:moveTo>
                <a:lnTo>
                  <a:pt x="35137" y="15000"/>
                </a:lnTo>
                <a:lnTo>
                  <a:pt x="35137" y="105000"/>
                </a:lnTo>
                <a:close/>
              </a:path>
              <a:path extrusionOk="0" fill="none" h="120000" w="120000">
                <a:moveTo>
                  <a:pt x="84863" y="60000"/>
                </a:moveTo>
                <a:lnTo>
                  <a:pt x="35137" y="105000"/>
                </a:lnTo>
                <a:lnTo>
                  <a:pt x="35137"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86" name="Google Shape;286;p27"/>
          <p:cNvSpPr txBox="1"/>
          <p:nvPr/>
        </p:nvSpPr>
        <p:spPr>
          <a:xfrm>
            <a:off x="5292725"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28"/>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Ποιο είναι το εθνικό ζώο της Κύπρου;</a:t>
            </a:r>
            <a:endParaRPr/>
          </a:p>
        </p:txBody>
      </p:sp>
      <p:sp>
        <p:nvSpPr>
          <p:cNvPr id="292" name="Google Shape;292;p28"/>
          <p:cNvSpPr txBox="1"/>
          <p:nvPr>
            <p:ph idx="1" type="body"/>
          </p:nvPr>
        </p:nvSpPr>
        <p:spPr>
          <a:xfrm>
            <a:off x="4643437" y="2565400"/>
            <a:ext cx="4038600" cy="25495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sng">
                <a:solidFill>
                  <a:schemeClr val="hlink"/>
                </a:solidFill>
                <a:hlinkClick r:id="rId3"/>
              </a:rPr>
              <a:t>Η αγελάδα</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4"/>
              </a:rPr>
              <a:t>Η καμήλα</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5"/>
              </a:rPr>
              <a:t>Το αγρινό</a:t>
            </a:r>
            <a:endParaRPr/>
          </a:p>
        </p:txBody>
      </p:sp>
      <p:pic>
        <p:nvPicPr>
          <p:cNvPr descr="Αγρινό" id="293" name="Google Shape;293;p28"/>
          <p:cNvPicPr preferRelativeResize="0"/>
          <p:nvPr>
            <p:ph idx="1" type="body"/>
          </p:nvPr>
        </p:nvPicPr>
        <p:blipFill rotWithShape="1">
          <a:blip r:embed="rId6">
            <a:alphaModFix/>
          </a:blip>
          <a:srcRect b="0" l="0" r="0" t="0"/>
          <a:stretch/>
        </p:blipFill>
        <p:spPr>
          <a:xfrm>
            <a:off x="323850" y="1916112"/>
            <a:ext cx="4038600" cy="3827462"/>
          </a:xfrm>
          <a:prstGeom prst="rect">
            <a:avLst/>
          </a:prstGeom>
          <a:noFill/>
          <a:ln cap="flat" cmpd="thickThin" w="76200">
            <a:solidFill>
              <a:schemeClr val="lt1"/>
            </a:solidFill>
            <a:prstDash val="solid"/>
            <a:miter lim="800000"/>
            <a:headEnd len="sm" w="sm" type="none"/>
            <a:tailEnd len="sm" w="sm" type="none"/>
          </a:ln>
        </p:spPr>
      </p:pic>
      <p:sp>
        <p:nvSpPr>
          <p:cNvPr id="294" name="Google Shape;294;p28"/>
          <p:cNvSpPr/>
          <p:nvPr/>
        </p:nvSpPr>
        <p:spPr>
          <a:xfrm>
            <a:off x="7596187" y="5949950"/>
            <a:ext cx="1152525" cy="574675"/>
          </a:xfrm>
          <a:custGeom>
            <a:rect b="b" l="l" r="r" t="t"/>
            <a:pathLst>
              <a:path extrusionOk="0" h="120000" w="120000">
                <a:moveTo>
                  <a:pt x="0" y="0"/>
                </a:moveTo>
                <a:lnTo>
                  <a:pt x="120000" y="0"/>
                </a:lnTo>
                <a:lnTo>
                  <a:pt x="120000" y="120000"/>
                </a:lnTo>
                <a:lnTo>
                  <a:pt x="0" y="120000"/>
                </a:lnTo>
                <a:close/>
                <a:moveTo>
                  <a:pt x="82438" y="60000"/>
                </a:moveTo>
                <a:lnTo>
                  <a:pt x="37562" y="15000"/>
                </a:lnTo>
                <a:lnTo>
                  <a:pt x="37562" y="105000"/>
                </a:lnTo>
                <a:close/>
              </a:path>
              <a:path extrusionOk="0" fill="darken" h="120000" w="120000">
                <a:moveTo>
                  <a:pt x="82438" y="60000"/>
                </a:moveTo>
                <a:lnTo>
                  <a:pt x="37562" y="15000"/>
                </a:lnTo>
                <a:lnTo>
                  <a:pt x="37562" y="105000"/>
                </a:lnTo>
                <a:close/>
              </a:path>
              <a:path extrusionOk="0" fill="none" h="120000" w="120000">
                <a:moveTo>
                  <a:pt x="82438" y="60000"/>
                </a:moveTo>
                <a:lnTo>
                  <a:pt x="37562" y="105000"/>
                </a:lnTo>
                <a:lnTo>
                  <a:pt x="37562"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95" name="Google Shape;295;p28"/>
          <p:cNvSpPr txBox="1"/>
          <p:nvPr/>
        </p:nvSpPr>
        <p:spPr>
          <a:xfrm>
            <a:off x="5292725"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29"/>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Ποιο είναι το τρίτο μεγαλύτερο νησί στη Μεσόγειο θάλασσα;</a:t>
            </a:r>
            <a:endParaRPr/>
          </a:p>
        </p:txBody>
      </p:sp>
      <p:sp>
        <p:nvSpPr>
          <p:cNvPr id="301" name="Google Shape;301;p29"/>
          <p:cNvSpPr txBox="1"/>
          <p:nvPr>
            <p:ph idx="1" type="body"/>
          </p:nvPr>
        </p:nvSpPr>
        <p:spPr>
          <a:xfrm>
            <a:off x="4572000" y="2349500"/>
            <a:ext cx="4038600" cy="31242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3"/>
              </a:rPr>
              <a:t>Η Κρήτη</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4"/>
              </a:rPr>
              <a:t>Η Σικελία</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5"/>
              </a:rPr>
              <a:t>Η Κύπρος</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6"/>
              </a:rPr>
              <a:t>Η Σαρδηνία</a:t>
            </a:r>
            <a:endParaRPr/>
          </a:p>
        </p:txBody>
      </p:sp>
      <p:pic>
        <p:nvPicPr>
          <p:cNvPr descr="ROMIOS" id="302" name="Google Shape;302;p29"/>
          <p:cNvPicPr preferRelativeResize="0"/>
          <p:nvPr>
            <p:ph idx="1" type="body"/>
          </p:nvPr>
        </p:nvPicPr>
        <p:blipFill rotWithShape="1">
          <a:blip r:embed="rId7">
            <a:alphaModFix/>
          </a:blip>
          <a:srcRect b="0" l="0" r="0" t="0"/>
          <a:stretch/>
        </p:blipFill>
        <p:spPr>
          <a:xfrm>
            <a:off x="323850" y="1700212"/>
            <a:ext cx="3814762" cy="4392612"/>
          </a:xfrm>
          <a:prstGeom prst="rect">
            <a:avLst/>
          </a:prstGeom>
          <a:noFill/>
          <a:ln cap="flat" cmpd="thickThin" w="76200">
            <a:solidFill>
              <a:schemeClr val="lt1"/>
            </a:solidFill>
            <a:prstDash val="solid"/>
            <a:miter lim="800000"/>
            <a:headEnd len="sm" w="sm" type="none"/>
            <a:tailEnd len="sm" w="sm" type="none"/>
          </a:ln>
        </p:spPr>
      </p:pic>
      <p:sp>
        <p:nvSpPr>
          <p:cNvPr id="303" name="Google Shape;303;p29"/>
          <p:cNvSpPr/>
          <p:nvPr/>
        </p:nvSpPr>
        <p:spPr>
          <a:xfrm>
            <a:off x="7885112" y="5949950"/>
            <a:ext cx="1081087" cy="574675"/>
          </a:xfrm>
          <a:custGeom>
            <a:rect b="b" l="l" r="r" t="t"/>
            <a:pathLst>
              <a:path extrusionOk="0" h="120000" w="120000">
                <a:moveTo>
                  <a:pt x="0" y="0"/>
                </a:moveTo>
                <a:lnTo>
                  <a:pt x="120000" y="0"/>
                </a:lnTo>
                <a:lnTo>
                  <a:pt x="120000" y="120000"/>
                </a:lnTo>
                <a:lnTo>
                  <a:pt x="0" y="120000"/>
                </a:lnTo>
                <a:close/>
                <a:moveTo>
                  <a:pt x="83921" y="60000"/>
                </a:moveTo>
                <a:lnTo>
                  <a:pt x="36079" y="15000"/>
                </a:lnTo>
                <a:lnTo>
                  <a:pt x="36079" y="105000"/>
                </a:lnTo>
                <a:close/>
              </a:path>
              <a:path extrusionOk="0" fill="darken" h="120000" w="120000">
                <a:moveTo>
                  <a:pt x="83921" y="60000"/>
                </a:moveTo>
                <a:lnTo>
                  <a:pt x="36079" y="15000"/>
                </a:lnTo>
                <a:lnTo>
                  <a:pt x="36079" y="105000"/>
                </a:lnTo>
                <a:close/>
              </a:path>
              <a:path extrusionOk="0" fill="none" h="120000" w="120000">
                <a:moveTo>
                  <a:pt x="83921" y="60000"/>
                </a:moveTo>
                <a:lnTo>
                  <a:pt x="36079" y="105000"/>
                </a:lnTo>
                <a:lnTo>
                  <a:pt x="3607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04" name="Google Shape;304;p29"/>
          <p:cNvSpPr txBox="1"/>
          <p:nvPr/>
        </p:nvSpPr>
        <p:spPr>
          <a:xfrm>
            <a:off x="5580062"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Google Shape;309;p30"/>
          <p:cNvSpPr txBox="1"/>
          <p:nvPr>
            <p:ph type="title"/>
          </p:nvPr>
        </p:nvSpPr>
        <p:spPr>
          <a:xfrm>
            <a:off x="468312" y="277812"/>
            <a:ext cx="8218487" cy="17113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0" i="0" lang="en-US" sz="4000" u="none">
                <a:solidFill>
                  <a:schemeClr val="lt2"/>
                </a:solidFill>
                <a:latin typeface="Arial"/>
                <a:ea typeface="Arial"/>
                <a:cs typeface="Arial"/>
                <a:sym typeface="Arial"/>
              </a:rPr>
              <a:t>Πώς ονομάζεται η παραδοσιακή ενδυμασία των ανδρών στην Κύπρο;</a:t>
            </a:r>
            <a:endParaRPr/>
          </a:p>
        </p:txBody>
      </p:sp>
      <p:sp>
        <p:nvSpPr>
          <p:cNvPr id="310" name="Google Shape;310;p30"/>
          <p:cNvSpPr txBox="1"/>
          <p:nvPr>
            <p:ph idx="1" type="body"/>
          </p:nvPr>
        </p:nvSpPr>
        <p:spPr>
          <a:xfrm>
            <a:off x="4356100" y="2852737"/>
            <a:ext cx="4038600" cy="24479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3"/>
              </a:rPr>
              <a:t>Βράκα</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4"/>
              </a:rPr>
              <a:t>Φουστανέλλα</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5"/>
              </a:rPr>
              <a:t>Παραλλαγή</a:t>
            </a:r>
            <a:endParaRPr/>
          </a:p>
        </p:txBody>
      </p:sp>
      <p:pic>
        <p:nvPicPr>
          <p:cNvPr descr="Άντρας με βράκα" id="311" name="Google Shape;311;p30"/>
          <p:cNvPicPr preferRelativeResize="0"/>
          <p:nvPr>
            <p:ph idx="1" type="body"/>
          </p:nvPr>
        </p:nvPicPr>
        <p:blipFill rotWithShape="1">
          <a:blip r:embed="rId6">
            <a:alphaModFix/>
          </a:blip>
          <a:srcRect b="0" l="0" r="0" t="0"/>
          <a:stretch/>
        </p:blipFill>
        <p:spPr>
          <a:xfrm>
            <a:off x="971550" y="2349500"/>
            <a:ext cx="2509837" cy="3997325"/>
          </a:xfrm>
          <a:prstGeom prst="rect">
            <a:avLst/>
          </a:prstGeom>
          <a:noFill/>
          <a:ln cap="flat" cmpd="thickThin" w="76200">
            <a:solidFill>
              <a:schemeClr val="lt1"/>
            </a:solidFill>
            <a:prstDash val="solid"/>
            <a:miter lim="800000"/>
            <a:headEnd len="sm" w="sm" type="none"/>
            <a:tailEnd len="sm" w="sm" type="none"/>
          </a:ln>
        </p:spPr>
      </p:pic>
      <p:sp>
        <p:nvSpPr>
          <p:cNvPr id="312" name="Google Shape;312;p30"/>
          <p:cNvSpPr/>
          <p:nvPr/>
        </p:nvSpPr>
        <p:spPr>
          <a:xfrm>
            <a:off x="7956550" y="5949950"/>
            <a:ext cx="1008062" cy="574675"/>
          </a:xfrm>
          <a:custGeom>
            <a:rect b="b" l="l" r="r" t="t"/>
            <a:pathLst>
              <a:path extrusionOk="0" h="120000" w="120000">
                <a:moveTo>
                  <a:pt x="0" y="0"/>
                </a:moveTo>
                <a:lnTo>
                  <a:pt x="120000" y="0"/>
                </a:lnTo>
                <a:lnTo>
                  <a:pt x="120000" y="120000"/>
                </a:lnTo>
                <a:lnTo>
                  <a:pt x="0" y="120000"/>
                </a:lnTo>
                <a:close/>
                <a:moveTo>
                  <a:pt x="85654" y="60000"/>
                </a:moveTo>
                <a:lnTo>
                  <a:pt x="34346" y="15000"/>
                </a:lnTo>
                <a:lnTo>
                  <a:pt x="34346" y="105000"/>
                </a:lnTo>
                <a:close/>
              </a:path>
              <a:path extrusionOk="0" fill="darken" h="120000" w="120000">
                <a:moveTo>
                  <a:pt x="85654" y="60000"/>
                </a:moveTo>
                <a:lnTo>
                  <a:pt x="34346" y="15000"/>
                </a:lnTo>
                <a:lnTo>
                  <a:pt x="34346" y="105000"/>
                </a:lnTo>
                <a:close/>
              </a:path>
              <a:path extrusionOk="0" fill="none" h="120000" w="120000">
                <a:moveTo>
                  <a:pt x="85654" y="60000"/>
                </a:moveTo>
                <a:lnTo>
                  <a:pt x="34346" y="105000"/>
                </a:lnTo>
                <a:lnTo>
                  <a:pt x="34346"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13" name="Google Shape;313;p30"/>
          <p:cNvSpPr txBox="1"/>
          <p:nvPr/>
        </p:nvSpPr>
        <p:spPr>
          <a:xfrm>
            <a:off x="5651500"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31"/>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0" lang="en-US" sz="4000" u="none">
                <a:solidFill>
                  <a:schemeClr val="lt2"/>
                </a:solidFill>
                <a:latin typeface="Arial"/>
                <a:ea typeface="Arial"/>
                <a:cs typeface="Arial"/>
                <a:sym typeface="Arial"/>
              </a:rPr>
              <a:t>Ποιο είναι το κατεχόμενο μοναστήρι της εικόνας;</a:t>
            </a:r>
            <a:endParaRPr/>
          </a:p>
        </p:txBody>
      </p:sp>
      <p:sp>
        <p:nvSpPr>
          <p:cNvPr id="319" name="Google Shape;319;p31"/>
          <p:cNvSpPr txBox="1"/>
          <p:nvPr>
            <p:ph idx="1" type="body"/>
          </p:nvPr>
        </p:nvSpPr>
        <p:spPr>
          <a:xfrm>
            <a:off x="4572000" y="2060575"/>
            <a:ext cx="4572000" cy="312578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3"/>
              </a:rPr>
              <a:t>Ο Απόστολος     Ανδρέας</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4"/>
              </a:rPr>
              <a:t>Ο Άγιος Μάμας</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5"/>
              </a:rPr>
              <a:t>Ο Αντιφωνητής</a:t>
            </a:r>
            <a:endParaRPr/>
          </a:p>
        </p:txBody>
      </p:sp>
      <p:pic>
        <p:nvPicPr>
          <p:cNvPr descr="Απόστολος Ανδρέας" id="320" name="Google Shape;320;p31"/>
          <p:cNvPicPr preferRelativeResize="0"/>
          <p:nvPr>
            <p:ph idx="1" type="body"/>
          </p:nvPr>
        </p:nvPicPr>
        <p:blipFill rotWithShape="1">
          <a:blip r:embed="rId6">
            <a:alphaModFix/>
          </a:blip>
          <a:srcRect b="0" l="0" r="0" t="0"/>
          <a:stretch/>
        </p:blipFill>
        <p:spPr>
          <a:xfrm>
            <a:off x="457200" y="2247900"/>
            <a:ext cx="4038600" cy="3235325"/>
          </a:xfrm>
          <a:prstGeom prst="rect">
            <a:avLst/>
          </a:prstGeom>
          <a:noFill/>
          <a:ln cap="flat" cmpd="thickThin" w="76200">
            <a:solidFill>
              <a:schemeClr val="lt1"/>
            </a:solidFill>
            <a:prstDash val="solid"/>
            <a:miter lim="800000"/>
            <a:headEnd len="sm" w="sm" type="none"/>
            <a:tailEnd len="sm" w="sm" type="none"/>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4" name="Shape 324"/>
        <p:cNvGrpSpPr/>
        <p:nvPr/>
      </p:nvGrpSpPr>
      <p:grpSpPr>
        <a:xfrm>
          <a:off x="0" y="0"/>
          <a:ext cx="0" cy="0"/>
          <a:chOff x="0" y="0"/>
          <a:chExt cx="0" cy="0"/>
        </a:xfrm>
      </p:grpSpPr>
      <p:sp>
        <p:nvSpPr>
          <p:cNvPr id="325" name="Google Shape;325;p32"/>
          <p:cNvSpPr/>
          <p:nvPr/>
        </p:nvSpPr>
        <p:spPr>
          <a:xfrm>
            <a:off x="7667625" y="5516562"/>
            <a:ext cx="1152525" cy="1008062"/>
          </a:xfrm>
          <a:custGeom>
            <a:rect b="b" l="l" r="r" t="t"/>
            <a:pathLst>
              <a:path extrusionOk="0" h="120000" w="120000">
                <a:moveTo>
                  <a:pt x="0" y="0"/>
                </a:moveTo>
                <a:lnTo>
                  <a:pt x="120000" y="0"/>
                </a:lnTo>
                <a:lnTo>
                  <a:pt x="120000" y="120000"/>
                </a:lnTo>
                <a:lnTo>
                  <a:pt x="0" y="120000"/>
                </a:lnTo>
                <a:close/>
                <a:moveTo>
                  <a:pt x="60000" y="15000"/>
                </a:moveTo>
                <a:lnTo>
                  <a:pt x="20641" y="60000"/>
                </a:lnTo>
                <a:lnTo>
                  <a:pt x="30480" y="60000"/>
                </a:lnTo>
                <a:lnTo>
                  <a:pt x="30480" y="105000"/>
                </a:lnTo>
                <a:lnTo>
                  <a:pt x="89520" y="105000"/>
                </a:lnTo>
                <a:lnTo>
                  <a:pt x="89520" y="60000"/>
                </a:lnTo>
                <a:lnTo>
                  <a:pt x="99359" y="60000"/>
                </a:lnTo>
                <a:lnTo>
                  <a:pt x="84600" y="43125"/>
                </a:lnTo>
                <a:lnTo>
                  <a:pt x="84600" y="20625"/>
                </a:lnTo>
                <a:lnTo>
                  <a:pt x="74760" y="20625"/>
                </a:lnTo>
                <a:lnTo>
                  <a:pt x="74760" y="31875"/>
                </a:lnTo>
                <a:close/>
              </a:path>
              <a:path extrusionOk="0" fill="darkenLess" h="120000" w="120000">
                <a:moveTo>
                  <a:pt x="84600" y="43125"/>
                </a:moveTo>
                <a:lnTo>
                  <a:pt x="84600" y="20625"/>
                </a:lnTo>
                <a:lnTo>
                  <a:pt x="74760" y="20625"/>
                </a:lnTo>
                <a:lnTo>
                  <a:pt x="74760" y="31875"/>
                </a:lnTo>
                <a:close/>
                <a:moveTo>
                  <a:pt x="30480" y="60000"/>
                </a:moveTo>
                <a:lnTo>
                  <a:pt x="30480" y="105000"/>
                </a:lnTo>
                <a:lnTo>
                  <a:pt x="55080" y="105000"/>
                </a:lnTo>
                <a:lnTo>
                  <a:pt x="55080" y="82500"/>
                </a:lnTo>
                <a:lnTo>
                  <a:pt x="64920" y="82500"/>
                </a:lnTo>
                <a:lnTo>
                  <a:pt x="64920" y="105000"/>
                </a:lnTo>
                <a:lnTo>
                  <a:pt x="89520" y="105000"/>
                </a:lnTo>
                <a:lnTo>
                  <a:pt x="89520" y="60000"/>
                </a:lnTo>
                <a:close/>
              </a:path>
              <a:path extrusionOk="0" fill="darken" h="120000" w="120000">
                <a:moveTo>
                  <a:pt x="60000" y="15000"/>
                </a:moveTo>
                <a:lnTo>
                  <a:pt x="20641" y="60000"/>
                </a:lnTo>
                <a:lnTo>
                  <a:pt x="99359" y="60000"/>
                </a:lnTo>
                <a:close/>
                <a:moveTo>
                  <a:pt x="55080" y="82500"/>
                </a:moveTo>
                <a:lnTo>
                  <a:pt x="64920" y="82500"/>
                </a:lnTo>
                <a:lnTo>
                  <a:pt x="64920" y="105000"/>
                </a:lnTo>
                <a:lnTo>
                  <a:pt x="55080" y="105000"/>
                </a:lnTo>
                <a:close/>
              </a:path>
              <a:path extrusionOk="0" fill="none" h="120000" w="120000">
                <a:moveTo>
                  <a:pt x="60000" y="15000"/>
                </a:moveTo>
                <a:lnTo>
                  <a:pt x="74760" y="31875"/>
                </a:lnTo>
                <a:lnTo>
                  <a:pt x="74760" y="20625"/>
                </a:lnTo>
                <a:lnTo>
                  <a:pt x="84600" y="20625"/>
                </a:lnTo>
                <a:lnTo>
                  <a:pt x="84600" y="43125"/>
                </a:lnTo>
                <a:lnTo>
                  <a:pt x="99359" y="60000"/>
                </a:lnTo>
                <a:lnTo>
                  <a:pt x="89520" y="60000"/>
                </a:lnTo>
                <a:lnTo>
                  <a:pt x="89520" y="105000"/>
                </a:lnTo>
                <a:lnTo>
                  <a:pt x="30480" y="105000"/>
                </a:lnTo>
                <a:lnTo>
                  <a:pt x="30480" y="60000"/>
                </a:lnTo>
                <a:lnTo>
                  <a:pt x="20641" y="60000"/>
                </a:lnTo>
                <a:close/>
                <a:moveTo>
                  <a:pt x="74760" y="31875"/>
                </a:moveTo>
                <a:lnTo>
                  <a:pt x="84600" y="43125"/>
                </a:lnTo>
                <a:moveTo>
                  <a:pt x="89520" y="60000"/>
                </a:moveTo>
                <a:lnTo>
                  <a:pt x="30480" y="60000"/>
                </a:lnTo>
                <a:moveTo>
                  <a:pt x="55080" y="105000"/>
                </a:moveTo>
                <a:lnTo>
                  <a:pt x="55080" y="82500"/>
                </a:lnTo>
                <a:lnTo>
                  <a:pt x="64920" y="82500"/>
                </a:lnTo>
                <a:lnTo>
                  <a:pt x="64920" y="105000"/>
                </a:lnTo>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326" name="Google Shape;326;p32"/>
          <p:cNvGrpSpPr/>
          <p:nvPr/>
        </p:nvGrpSpPr>
        <p:grpSpPr>
          <a:xfrm>
            <a:off x="179387" y="620712"/>
            <a:ext cx="8569325" cy="5967412"/>
            <a:chOff x="113" y="391"/>
            <a:chExt cx="5398" cy="3759"/>
          </a:xfrm>
        </p:grpSpPr>
        <p:pic>
          <p:nvPicPr>
            <p:cNvPr descr="CH021482" id="327" name="Google Shape;327;p32"/>
            <p:cNvPicPr preferRelativeResize="0"/>
            <p:nvPr/>
          </p:nvPicPr>
          <p:blipFill rotWithShape="1">
            <a:blip r:embed="rId3">
              <a:alphaModFix/>
            </a:blip>
            <a:srcRect b="0" l="0" r="0" t="0"/>
            <a:stretch/>
          </p:blipFill>
          <p:spPr>
            <a:xfrm>
              <a:off x="113" y="2614"/>
              <a:ext cx="1710" cy="1536"/>
            </a:xfrm>
            <a:prstGeom prst="rect">
              <a:avLst/>
            </a:prstGeom>
            <a:noFill/>
            <a:ln>
              <a:noFill/>
            </a:ln>
          </p:spPr>
        </p:pic>
        <p:sp>
          <p:nvSpPr>
            <p:cNvPr id="328" name="Google Shape;328;p32"/>
            <p:cNvSpPr/>
            <p:nvPr/>
          </p:nvSpPr>
          <p:spPr>
            <a:xfrm>
              <a:off x="1791" y="391"/>
              <a:ext cx="3720" cy="2676"/>
            </a:xfrm>
            <a:prstGeom prst="wedgeRoundRectCallout">
              <a:avLst>
                <a:gd fmla="val -2462" name="adj1"/>
                <a:gd fmla="val 18936" name="adj2"/>
                <a:gd fmla="val 0" name="adj3"/>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200"/>
                <a:buFont typeface="Comic Sans MS"/>
                <a:buNone/>
              </a:pPr>
              <a:r>
                <a:rPr b="0" i="0" lang="en-US" sz="3200" u="none">
                  <a:solidFill>
                    <a:schemeClr val="lt1"/>
                  </a:solidFill>
                  <a:latin typeface="Comic Sans MS"/>
                  <a:ea typeface="Comic Sans MS"/>
                  <a:cs typeface="Comic Sans MS"/>
                  <a:sym typeface="Comic Sans MS"/>
                </a:rPr>
                <a:t>Συγχαρητήρια !!! Έφτασες στο τέλος του παιχνιδιού απαντώντας όλες τις ερωτήσεις! Φρόντισε όμως να μάθεις όσο πιο πολλά μπορείς για την Κύπρο μας. Μόνο τότε θα μάθεις να την αγαπάς σωστά!</a:t>
              </a:r>
              <a:endParaRPr/>
            </a:p>
          </p:txBody>
        </p:sp>
      </p:grpSp>
      <p:sp>
        <p:nvSpPr>
          <p:cNvPr id="329" name="Google Shape;329;p32"/>
          <p:cNvSpPr txBox="1"/>
          <p:nvPr/>
        </p:nvSpPr>
        <p:spPr>
          <a:xfrm>
            <a:off x="4932362" y="6021387"/>
            <a:ext cx="2624137"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Επιστροφή στην αρχή</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3" name="Shape 333"/>
        <p:cNvGrpSpPr/>
        <p:nvPr/>
      </p:nvGrpSpPr>
      <p:grpSpPr>
        <a:xfrm>
          <a:off x="0" y="0"/>
          <a:ext cx="0" cy="0"/>
          <a:chOff x="0" y="0"/>
          <a:chExt cx="0" cy="0"/>
        </a:xfrm>
      </p:grpSpPr>
      <p:sp>
        <p:nvSpPr>
          <p:cNvPr id="334" name="Google Shape;334;p33"/>
          <p:cNvSpPr/>
          <p:nvPr/>
        </p:nvSpPr>
        <p:spPr>
          <a:xfrm>
            <a:off x="611187" y="1700212"/>
            <a:ext cx="7848600" cy="4032250"/>
          </a:xfrm>
          <a:prstGeom prst="rect">
            <a:avLst/>
          </a:prstGeom>
        </p:spPr>
        <p:txBody>
          <a:bodyPr>
            <a:prstTxWarp prst="textPlain"/>
          </a:bodyPr>
          <a:lstStyle/>
          <a:p>
            <a:pPr lvl="0" algn="l"/>
            <a:r>
              <a:rPr b="0" i="0">
                <a:ln cap="flat" cmpd="sng" w="9525">
                  <a:solidFill>
                    <a:srgbClr val="993366"/>
                  </a:solidFill>
                  <a:prstDash val="solid"/>
                  <a:miter lim="800000"/>
                  <a:headEnd len="sm" w="sm" type="none"/>
                  <a:tailEnd len="sm" w="sm" type="none"/>
                </a:ln>
                <a:solidFill>
                  <a:srgbClr val="FFFF99"/>
                </a:solidFill>
                <a:latin typeface="Impact"/>
              </a:rPr>
              <a:t>Λανθασμένη  απάντηση... </a:t>
            </a:r>
          </a:p>
        </p:txBody>
      </p:sp>
      <p:sp>
        <p:nvSpPr>
          <p:cNvPr id="335" name="Google Shape;335;p33"/>
          <p:cNvSpPr/>
          <p:nvPr/>
        </p:nvSpPr>
        <p:spPr>
          <a:xfrm>
            <a:off x="7596187" y="5516562"/>
            <a:ext cx="1152525" cy="935037"/>
          </a:xfrm>
          <a:custGeom>
            <a:rect b="b" l="l" r="r" t="t"/>
            <a:pathLst>
              <a:path extrusionOk="0" h="120000" w="120000">
                <a:moveTo>
                  <a:pt x="0" y="0"/>
                </a:moveTo>
                <a:lnTo>
                  <a:pt x="120000" y="0"/>
                </a:lnTo>
                <a:lnTo>
                  <a:pt x="120000" y="120000"/>
                </a:lnTo>
                <a:lnTo>
                  <a:pt x="0" y="120000"/>
                </a:lnTo>
                <a:close/>
                <a:moveTo>
                  <a:pt x="41746" y="60000"/>
                </a:moveTo>
                <a:lnTo>
                  <a:pt x="96508" y="15000"/>
                </a:lnTo>
                <a:lnTo>
                  <a:pt x="96508" y="105000"/>
                </a:lnTo>
                <a:close/>
                <a:moveTo>
                  <a:pt x="32619" y="15000"/>
                </a:moveTo>
                <a:lnTo>
                  <a:pt x="23492" y="15000"/>
                </a:lnTo>
                <a:lnTo>
                  <a:pt x="23492" y="105000"/>
                </a:lnTo>
                <a:lnTo>
                  <a:pt x="32619" y="105000"/>
                </a:lnTo>
                <a:close/>
              </a:path>
              <a:path extrusionOk="0" fill="darken" h="120000" w="120000">
                <a:moveTo>
                  <a:pt x="41746" y="60000"/>
                </a:moveTo>
                <a:lnTo>
                  <a:pt x="96508" y="15000"/>
                </a:lnTo>
                <a:lnTo>
                  <a:pt x="96508" y="105000"/>
                </a:lnTo>
                <a:close/>
                <a:moveTo>
                  <a:pt x="32619" y="15000"/>
                </a:moveTo>
                <a:lnTo>
                  <a:pt x="23492" y="15000"/>
                </a:lnTo>
                <a:lnTo>
                  <a:pt x="23492" y="105000"/>
                </a:lnTo>
                <a:lnTo>
                  <a:pt x="32619" y="105000"/>
                </a:lnTo>
                <a:close/>
              </a:path>
              <a:path extrusionOk="0" fill="none" h="120000" w="120000">
                <a:moveTo>
                  <a:pt x="41746" y="60000"/>
                </a:moveTo>
                <a:lnTo>
                  <a:pt x="96508" y="15000"/>
                </a:lnTo>
                <a:lnTo>
                  <a:pt x="96508" y="105000"/>
                </a:lnTo>
                <a:close/>
                <a:moveTo>
                  <a:pt x="32619" y="15000"/>
                </a:moveTo>
                <a:lnTo>
                  <a:pt x="32619" y="105000"/>
                </a:lnTo>
                <a:lnTo>
                  <a:pt x="23492" y="105000"/>
                </a:lnTo>
                <a:lnTo>
                  <a:pt x="23492"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36" name="Google Shape;336;p33"/>
          <p:cNvSpPr txBox="1"/>
          <p:nvPr/>
        </p:nvSpPr>
        <p:spPr>
          <a:xfrm>
            <a:off x="4427537" y="5949950"/>
            <a:ext cx="3051175"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Επιστροφή στην ερώτηση</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4"/>
                                        </p:tgtEl>
                                        <p:attrNameLst>
                                          <p:attrName>style.visibility</p:attrName>
                                        </p:attrNameLst>
                                      </p:cBhvr>
                                      <p:to>
                                        <p:strVal val="visible"/>
                                      </p:to>
                                    </p:set>
                                    <p:animEffect filter="fade" transition="in">
                                      <p:cBhvr>
                                        <p:cTn dur="1822"/>
                                        <p:tgtEl>
                                          <p:spTgt spid="3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0" name="Shape 340"/>
        <p:cNvGrpSpPr/>
        <p:nvPr/>
      </p:nvGrpSpPr>
      <p:grpSpPr>
        <a:xfrm>
          <a:off x="0" y="0"/>
          <a:ext cx="0" cy="0"/>
          <a:chOff x="0" y="0"/>
          <a:chExt cx="0" cy="0"/>
        </a:xfrm>
      </p:grpSpPr>
      <p:sp>
        <p:nvSpPr>
          <p:cNvPr id="341" name="Google Shape;341;p34"/>
          <p:cNvSpPr/>
          <p:nvPr/>
        </p:nvSpPr>
        <p:spPr>
          <a:xfrm>
            <a:off x="611187" y="1844675"/>
            <a:ext cx="8064500" cy="3889375"/>
          </a:xfrm>
          <a:prstGeom prst="rect">
            <a:avLst/>
          </a:prstGeom>
        </p:spPr>
        <p:txBody>
          <a:bodyPr>
            <a:prstTxWarp prst="textPlain"/>
          </a:bodyPr>
          <a:lstStyle/>
          <a:p>
            <a:pPr lvl="0" algn="l"/>
            <a:r>
              <a:rPr b="0" i="0">
                <a:ln cap="flat" cmpd="sng" w="9525">
                  <a:solidFill>
                    <a:srgbClr val="000000"/>
                  </a:solidFill>
                  <a:prstDash val="solid"/>
                  <a:miter lim="800000"/>
                  <a:headEnd len="sm" w="sm" type="none"/>
                  <a:tailEnd len="sm" w="sm" type="none"/>
                </a:ln>
                <a:solidFill>
                  <a:srgbClr val="FF6600"/>
                </a:solidFill>
                <a:latin typeface="Arial Black"/>
              </a:rPr>
              <a:t>Σωστά !!! </a:t>
            </a:r>
          </a:p>
        </p:txBody>
      </p:sp>
      <p:sp>
        <p:nvSpPr>
          <p:cNvPr id="342" name="Google Shape;342;p34"/>
          <p:cNvSpPr/>
          <p:nvPr/>
        </p:nvSpPr>
        <p:spPr>
          <a:xfrm>
            <a:off x="7596187" y="5734050"/>
            <a:ext cx="1368425" cy="908050"/>
          </a:xfrm>
          <a:custGeom>
            <a:rect b="b" l="l" r="r" t="t"/>
            <a:pathLst>
              <a:path extrusionOk="0" h="120000" w="120000">
                <a:moveTo>
                  <a:pt x="0" y="0"/>
                </a:moveTo>
                <a:lnTo>
                  <a:pt x="120000" y="0"/>
                </a:lnTo>
                <a:lnTo>
                  <a:pt x="120000" y="120000"/>
                </a:lnTo>
                <a:lnTo>
                  <a:pt x="0" y="120000"/>
                </a:lnTo>
                <a:close/>
                <a:moveTo>
                  <a:pt x="45070" y="60000"/>
                </a:moveTo>
                <a:lnTo>
                  <a:pt x="89861" y="15000"/>
                </a:lnTo>
                <a:lnTo>
                  <a:pt x="89861" y="105000"/>
                </a:lnTo>
                <a:close/>
                <a:moveTo>
                  <a:pt x="37604" y="15000"/>
                </a:moveTo>
                <a:lnTo>
                  <a:pt x="30139" y="15000"/>
                </a:lnTo>
                <a:lnTo>
                  <a:pt x="30139" y="105000"/>
                </a:lnTo>
                <a:lnTo>
                  <a:pt x="37604" y="105000"/>
                </a:lnTo>
                <a:close/>
              </a:path>
              <a:path extrusionOk="0" fill="darken" h="120000" w="120000">
                <a:moveTo>
                  <a:pt x="45070" y="60000"/>
                </a:moveTo>
                <a:lnTo>
                  <a:pt x="89861" y="15000"/>
                </a:lnTo>
                <a:lnTo>
                  <a:pt x="89861" y="105000"/>
                </a:lnTo>
                <a:close/>
                <a:moveTo>
                  <a:pt x="37604" y="15000"/>
                </a:moveTo>
                <a:lnTo>
                  <a:pt x="30139" y="15000"/>
                </a:lnTo>
                <a:lnTo>
                  <a:pt x="30139" y="105000"/>
                </a:lnTo>
                <a:lnTo>
                  <a:pt x="37604" y="105000"/>
                </a:lnTo>
                <a:close/>
              </a:path>
              <a:path extrusionOk="0" fill="none" h="120000" w="120000">
                <a:moveTo>
                  <a:pt x="45070" y="60000"/>
                </a:moveTo>
                <a:lnTo>
                  <a:pt x="89861" y="15000"/>
                </a:lnTo>
                <a:lnTo>
                  <a:pt x="89861" y="105000"/>
                </a:lnTo>
                <a:close/>
                <a:moveTo>
                  <a:pt x="37604" y="15000"/>
                </a:moveTo>
                <a:lnTo>
                  <a:pt x="37604" y="105000"/>
                </a:lnTo>
                <a:lnTo>
                  <a:pt x="30139" y="105000"/>
                </a:lnTo>
                <a:lnTo>
                  <a:pt x="3013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43" name="Google Shape;343;p34"/>
          <p:cNvSpPr txBox="1"/>
          <p:nvPr/>
        </p:nvSpPr>
        <p:spPr>
          <a:xfrm>
            <a:off x="4500562" y="6092825"/>
            <a:ext cx="3051175"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Επιστροφή στην ερώτηση</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600"/>
                                        <p:tgtEl>
                                          <p:spTgt spid="3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17"/>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Ποια είναι η πρωτεύουσα της Κύπρου;</a:t>
            </a:r>
            <a:endParaRPr/>
          </a:p>
        </p:txBody>
      </p:sp>
      <p:sp>
        <p:nvSpPr>
          <p:cNvPr id="195" name="Google Shape;195;p17"/>
          <p:cNvSpPr txBox="1"/>
          <p:nvPr>
            <p:ph idx="1" type="body"/>
          </p:nvPr>
        </p:nvSpPr>
        <p:spPr>
          <a:xfrm>
            <a:off x="5435600" y="1125537"/>
            <a:ext cx="3457575" cy="453548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sng">
                <a:solidFill>
                  <a:schemeClr val="hlink"/>
                </a:solidFill>
                <a:hlinkClick r:id="rId3"/>
              </a:rPr>
              <a:t>Λάρνακα</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4"/>
              </a:rPr>
              <a:t>Λευκωσία </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5"/>
              </a:rPr>
              <a:t>Κερύνεια</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6"/>
              </a:rPr>
              <a:t>Λεμεσός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7"/>
              </a:rPr>
              <a:t>Πάφος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8"/>
              </a:rPr>
              <a:t>Αμμόχωστος</a:t>
            </a:r>
            <a:endParaRPr/>
          </a:p>
        </p:txBody>
      </p:sp>
      <p:pic>
        <p:nvPicPr>
          <p:cNvPr descr="cypairports" id="196" name="Google Shape;196;p17"/>
          <p:cNvPicPr preferRelativeResize="0"/>
          <p:nvPr>
            <p:ph idx="1" type="body"/>
          </p:nvPr>
        </p:nvPicPr>
        <p:blipFill rotWithShape="1">
          <a:blip r:embed="rId9">
            <a:alphaModFix/>
          </a:blip>
          <a:srcRect b="0" l="0" r="0" t="0"/>
          <a:stretch/>
        </p:blipFill>
        <p:spPr>
          <a:xfrm>
            <a:off x="250825" y="2205037"/>
            <a:ext cx="4608512" cy="2808287"/>
          </a:xfrm>
          <a:prstGeom prst="rect">
            <a:avLst/>
          </a:prstGeom>
          <a:noFill/>
          <a:ln cap="flat" cmpd="thickThin" w="76200">
            <a:solidFill>
              <a:schemeClr val="lt1"/>
            </a:solidFill>
            <a:prstDash val="solid"/>
            <a:miter lim="800000"/>
            <a:headEnd len="sm" w="sm" type="none"/>
            <a:tailEnd len="sm" w="sm" type="none"/>
          </a:ln>
        </p:spPr>
      </p:pic>
      <p:sp>
        <p:nvSpPr>
          <p:cNvPr id="197" name="Google Shape;197;p17"/>
          <p:cNvSpPr/>
          <p:nvPr/>
        </p:nvSpPr>
        <p:spPr>
          <a:xfrm>
            <a:off x="7667625" y="5805487"/>
            <a:ext cx="1225550" cy="792162"/>
          </a:xfrm>
          <a:custGeom>
            <a:rect b="b" l="l" r="r" t="t"/>
            <a:pathLst>
              <a:path extrusionOk="0" h="120000" w="120000">
                <a:moveTo>
                  <a:pt x="0" y="0"/>
                </a:moveTo>
                <a:lnTo>
                  <a:pt x="120000" y="0"/>
                </a:lnTo>
                <a:lnTo>
                  <a:pt x="120000" y="120000"/>
                </a:lnTo>
                <a:lnTo>
                  <a:pt x="0" y="120000"/>
                </a:lnTo>
                <a:close/>
                <a:moveTo>
                  <a:pt x="89087" y="60000"/>
                </a:moveTo>
                <a:lnTo>
                  <a:pt x="30913" y="15000"/>
                </a:lnTo>
                <a:lnTo>
                  <a:pt x="30913" y="105000"/>
                </a:lnTo>
                <a:close/>
              </a:path>
              <a:path extrusionOk="0" fill="darken" h="120000" w="120000">
                <a:moveTo>
                  <a:pt x="89087" y="60000"/>
                </a:moveTo>
                <a:lnTo>
                  <a:pt x="30913" y="15000"/>
                </a:lnTo>
                <a:lnTo>
                  <a:pt x="30913" y="105000"/>
                </a:lnTo>
                <a:close/>
              </a:path>
              <a:path extrusionOk="0" fill="none" h="120000" w="120000">
                <a:moveTo>
                  <a:pt x="89087" y="60000"/>
                </a:moveTo>
                <a:lnTo>
                  <a:pt x="30913" y="105000"/>
                </a:lnTo>
                <a:lnTo>
                  <a:pt x="30913"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98" name="Google Shape;198;p17"/>
          <p:cNvSpPr txBox="1"/>
          <p:nvPr/>
        </p:nvSpPr>
        <p:spPr>
          <a:xfrm>
            <a:off x="4859337" y="6021387"/>
            <a:ext cx="2520950" cy="396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18"/>
          <p:cNvSpPr txBox="1"/>
          <p:nvPr>
            <p:ph type="title"/>
          </p:nvPr>
        </p:nvSpPr>
        <p:spPr>
          <a:xfrm>
            <a:off x="468312" y="69215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Πότε η Κύπρος έγινε ανεξάρτητο κράτος;</a:t>
            </a:r>
            <a:endParaRPr/>
          </a:p>
        </p:txBody>
      </p:sp>
      <p:sp>
        <p:nvSpPr>
          <p:cNvPr id="204" name="Google Shape;204;p18"/>
          <p:cNvSpPr txBox="1"/>
          <p:nvPr>
            <p:ph idx="1" type="body"/>
          </p:nvPr>
        </p:nvSpPr>
        <p:spPr>
          <a:xfrm>
            <a:off x="5148262" y="2060575"/>
            <a:ext cx="3168650" cy="355758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4320"/>
              <a:buChar char="•"/>
            </a:pPr>
            <a:r>
              <a:rPr b="0" i="0" lang="en-US" sz="4800" u="sng">
                <a:solidFill>
                  <a:schemeClr val="hlink"/>
                </a:solidFill>
                <a:hlinkClick r:id="rId3"/>
              </a:rPr>
              <a:t>Το 1955</a:t>
            </a:r>
            <a:endParaRPr/>
          </a:p>
          <a:p>
            <a:pPr indent="-342900" lvl="0" marL="342900" rtl="0" algn="l">
              <a:lnSpc>
                <a:spcPct val="100000"/>
              </a:lnSpc>
              <a:spcBef>
                <a:spcPts val="960"/>
              </a:spcBef>
              <a:spcAft>
                <a:spcPts val="0"/>
              </a:spcAft>
              <a:buSzPts val="4320"/>
              <a:buChar char="•"/>
            </a:pPr>
            <a:r>
              <a:rPr b="0" i="0" lang="en-US" sz="4800" u="sng">
                <a:solidFill>
                  <a:schemeClr val="hlink"/>
                </a:solidFill>
                <a:hlinkClick r:id="rId4"/>
              </a:rPr>
              <a:t>Το 1960</a:t>
            </a:r>
            <a:endParaRPr/>
          </a:p>
          <a:p>
            <a:pPr indent="-342900" lvl="0" marL="342900" rtl="0" algn="l">
              <a:lnSpc>
                <a:spcPct val="100000"/>
              </a:lnSpc>
              <a:spcBef>
                <a:spcPts val="960"/>
              </a:spcBef>
              <a:spcAft>
                <a:spcPts val="0"/>
              </a:spcAft>
              <a:buSzPts val="4320"/>
              <a:buChar char="•"/>
            </a:pPr>
            <a:r>
              <a:rPr b="0" i="0" lang="en-US" sz="4800" u="sng">
                <a:solidFill>
                  <a:schemeClr val="hlink"/>
                </a:solidFill>
                <a:hlinkClick r:id="rId5"/>
              </a:rPr>
              <a:t>Το 1974</a:t>
            </a:r>
            <a:endParaRPr/>
          </a:p>
          <a:p>
            <a:pPr indent="-342900" lvl="0" marL="342900" rtl="0" algn="l">
              <a:lnSpc>
                <a:spcPct val="100000"/>
              </a:lnSpc>
              <a:spcBef>
                <a:spcPts val="960"/>
              </a:spcBef>
              <a:spcAft>
                <a:spcPts val="0"/>
              </a:spcAft>
              <a:buSzPts val="4320"/>
              <a:buChar char="•"/>
            </a:pPr>
            <a:r>
              <a:rPr b="0" i="0" lang="en-US" sz="4800" u="sng">
                <a:solidFill>
                  <a:schemeClr val="hlink"/>
                </a:solidFill>
                <a:hlinkClick r:id="rId6"/>
              </a:rPr>
              <a:t>Το 2004</a:t>
            </a:r>
            <a:endParaRPr/>
          </a:p>
        </p:txBody>
      </p:sp>
      <p:pic>
        <p:nvPicPr>
          <p:cNvPr descr="Σημαία Κύπρου 3" id="205" name="Google Shape;205;p18"/>
          <p:cNvPicPr preferRelativeResize="0"/>
          <p:nvPr>
            <p:ph idx="1" type="body"/>
          </p:nvPr>
        </p:nvPicPr>
        <p:blipFill rotWithShape="1">
          <a:blip r:embed="rId7">
            <a:alphaModFix/>
          </a:blip>
          <a:srcRect b="0" l="0" r="0" t="0"/>
          <a:stretch/>
        </p:blipFill>
        <p:spPr>
          <a:xfrm>
            <a:off x="457200" y="2647950"/>
            <a:ext cx="4038600" cy="2433637"/>
          </a:xfrm>
          <a:prstGeom prst="rect">
            <a:avLst/>
          </a:prstGeom>
          <a:noFill/>
          <a:ln cap="flat" cmpd="thickThin" w="76200">
            <a:solidFill>
              <a:srgbClr val="00FFFF"/>
            </a:solidFill>
            <a:prstDash val="solid"/>
            <a:miter lim="800000"/>
            <a:headEnd len="sm" w="sm" type="none"/>
            <a:tailEnd len="sm" w="sm" type="none"/>
          </a:ln>
        </p:spPr>
      </p:pic>
      <p:sp>
        <p:nvSpPr>
          <p:cNvPr id="206" name="Google Shape;206;p18"/>
          <p:cNvSpPr/>
          <p:nvPr/>
        </p:nvSpPr>
        <p:spPr>
          <a:xfrm>
            <a:off x="7380287" y="5805487"/>
            <a:ext cx="1368425" cy="792162"/>
          </a:xfrm>
          <a:custGeom>
            <a:rect b="b" l="l" r="r" t="t"/>
            <a:pathLst>
              <a:path extrusionOk="0" h="120000" w="120000">
                <a:moveTo>
                  <a:pt x="0" y="0"/>
                </a:moveTo>
                <a:lnTo>
                  <a:pt x="120000" y="0"/>
                </a:lnTo>
                <a:lnTo>
                  <a:pt x="120000" y="120000"/>
                </a:lnTo>
                <a:lnTo>
                  <a:pt x="0" y="120000"/>
                </a:lnTo>
                <a:close/>
                <a:moveTo>
                  <a:pt x="86050" y="60000"/>
                </a:moveTo>
                <a:lnTo>
                  <a:pt x="33950" y="15000"/>
                </a:lnTo>
                <a:lnTo>
                  <a:pt x="33950" y="105000"/>
                </a:lnTo>
                <a:close/>
              </a:path>
              <a:path extrusionOk="0" fill="darken" h="120000" w="120000">
                <a:moveTo>
                  <a:pt x="86050" y="60000"/>
                </a:moveTo>
                <a:lnTo>
                  <a:pt x="33950" y="15000"/>
                </a:lnTo>
                <a:lnTo>
                  <a:pt x="33950" y="105000"/>
                </a:lnTo>
                <a:close/>
              </a:path>
              <a:path extrusionOk="0" fill="none" h="120000" w="120000">
                <a:moveTo>
                  <a:pt x="86050" y="60000"/>
                </a:moveTo>
                <a:lnTo>
                  <a:pt x="33950" y="105000"/>
                </a:lnTo>
                <a:lnTo>
                  <a:pt x="33950"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7" name="Google Shape;207;p18"/>
          <p:cNvSpPr txBox="1"/>
          <p:nvPr/>
        </p:nvSpPr>
        <p:spPr>
          <a:xfrm>
            <a:off x="5003800" y="6021387"/>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19"/>
          <p:cNvSpPr txBox="1"/>
          <p:nvPr>
            <p:ph type="title"/>
          </p:nvPr>
        </p:nvSpPr>
        <p:spPr>
          <a:xfrm>
            <a:off x="468312" y="333375"/>
            <a:ext cx="8229600" cy="1384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4400"/>
              <a:buFont typeface="Arial"/>
              <a:buNone/>
            </a:pPr>
            <a:r>
              <a:rPr b="1" i="1" lang="en-US" sz="4400" u="none">
                <a:solidFill>
                  <a:schemeClr val="lt1"/>
                </a:solidFill>
                <a:latin typeface="Arial"/>
                <a:ea typeface="Arial"/>
                <a:cs typeface="Arial"/>
                <a:sym typeface="Arial"/>
              </a:rPr>
              <a:t>Πού βρίσκεται η Λάρνακα;</a:t>
            </a:r>
            <a:endParaRPr/>
          </a:p>
        </p:txBody>
      </p:sp>
      <p:sp>
        <p:nvSpPr>
          <p:cNvPr id="213" name="Google Shape;213;p19"/>
          <p:cNvSpPr txBox="1"/>
          <p:nvPr>
            <p:ph idx="1" type="body"/>
          </p:nvPr>
        </p:nvSpPr>
        <p:spPr>
          <a:xfrm>
            <a:off x="4427537" y="2420937"/>
            <a:ext cx="4464050" cy="302418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960"/>
              <a:buChar char="•"/>
            </a:pPr>
            <a:r>
              <a:rPr b="0" i="0" lang="en-US" sz="4400" u="sng">
                <a:solidFill>
                  <a:schemeClr val="hlink"/>
                </a:solidFill>
                <a:hlinkClick r:id="rId3"/>
              </a:rPr>
              <a:t>Βόρεια</a:t>
            </a:r>
            <a:endParaRPr/>
          </a:p>
          <a:p>
            <a:pPr indent="-342900" lvl="0" marL="342900" rtl="0" algn="l">
              <a:lnSpc>
                <a:spcPct val="100000"/>
              </a:lnSpc>
              <a:spcBef>
                <a:spcPts val="880"/>
              </a:spcBef>
              <a:spcAft>
                <a:spcPts val="0"/>
              </a:spcAft>
              <a:buSzPts val="3960"/>
              <a:buChar char="•"/>
            </a:pPr>
            <a:r>
              <a:rPr b="0" i="0" lang="en-US" sz="4400" u="sng">
                <a:solidFill>
                  <a:schemeClr val="hlink"/>
                </a:solidFill>
                <a:hlinkClick r:id="rId4"/>
              </a:rPr>
              <a:t>Νοτιοανατολικά</a:t>
            </a:r>
            <a:endParaRPr/>
          </a:p>
          <a:p>
            <a:pPr indent="-342900" lvl="0" marL="342900" rtl="0" algn="l">
              <a:lnSpc>
                <a:spcPct val="100000"/>
              </a:lnSpc>
              <a:spcBef>
                <a:spcPts val="880"/>
              </a:spcBef>
              <a:spcAft>
                <a:spcPts val="0"/>
              </a:spcAft>
              <a:buSzPts val="3960"/>
              <a:buChar char="•"/>
            </a:pPr>
            <a:r>
              <a:rPr b="0" i="0" lang="en-US" sz="4400" u="sng">
                <a:solidFill>
                  <a:schemeClr val="hlink"/>
                </a:solidFill>
                <a:hlinkClick r:id="rId5"/>
              </a:rPr>
              <a:t>Δυτικά</a:t>
            </a:r>
            <a:endParaRPr/>
          </a:p>
          <a:p>
            <a:pPr indent="-91440" lvl="0" marL="342900" rtl="0" algn="l">
              <a:spcBef>
                <a:spcPts val="880"/>
              </a:spcBef>
              <a:spcAft>
                <a:spcPts val="0"/>
              </a:spcAft>
              <a:buSzPts val="3960"/>
              <a:buNone/>
            </a:pPr>
            <a:r>
              <a:t/>
            </a:r>
            <a:endParaRPr b="0" i="0" sz="4400" u="sng">
              <a:solidFill>
                <a:schemeClr val="hlink"/>
              </a:solidFill>
              <a:hlinkClick r:id="rId6"/>
            </a:endParaRPr>
          </a:p>
        </p:txBody>
      </p:sp>
      <p:pic>
        <p:nvPicPr>
          <p:cNvPr descr="Cyprus_Larnaca" id="214" name="Google Shape;214;p19"/>
          <p:cNvPicPr preferRelativeResize="0"/>
          <p:nvPr>
            <p:ph idx="1" type="body"/>
          </p:nvPr>
        </p:nvPicPr>
        <p:blipFill rotWithShape="1">
          <a:blip r:embed="rId7">
            <a:alphaModFix/>
          </a:blip>
          <a:srcRect b="0" l="0" r="0" t="0"/>
          <a:stretch/>
        </p:blipFill>
        <p:spPr>
          <a:xfrm>
            <a:off x="468312" y="1628775"/>
            <a:ext cx="3744912" cy="4752975"/>
          </a:xfrm>
          <a:prstGeom prst="rect">
            <a:avLst/>
          </a:prstGeom>
          <a:noFill/>
          <a:ln cap="flat" cmpd="thickThin" w="76200">
            <a:solidFill>
              <a:schemeClr val="lt1"/>
            </a:solidFill>
            <a:prstDash val="solid"/>
            <a:miter lim="800000"/>
            <a:headEnd len="sm" w="sm" type="none"/>
            <a:tailEnd len="sm" w="sm" type="none"/>
          </a:ln>
        </p:spPr>
      </p:pic>
      <p:sp>
        <p:nvSpPr>
          <p:cNvPr id="215" name="Google Shape;215;p19"/>
          <p:cNvSpPr/>
          <p:nvPr/>
        </p:nvSpPr>
        <p:spPr>
          <a:xfrm>
            <a:off x="7524750" y="5876925"/>
            <a:ext cx="1295400" cy="792162"/>
          </a:xfrm>
          <a:custGeom>
            <a:rect b="b" l="l" r="r" t="t"/>
            <a:pathLst>
              <a:path extrusionOk="0" h="120000" w="120000">
                <a:moveTo>
                  <a:pt x="0" y="0"/>
                </a:moveTo>
                <a:lnTo>
                  <a:pt x="120000" y="0"/>
                </a:lnTo>
                <a:lnTo>
                  <a:pt x="120000" y="120000"/>
                </a:lnTo>
                <a:lnTo>
                  <a:pt x="0" y="120000"/>
                </a:lnTo>
                <a:close/>
                <a:moveTo>
                  <a:pt x="87518" y="60000"/>
                </a:moveTo>
                <a:lnTo>
                  <a:pt x="32482" y="15000"/>
                </a:lnTo>
                <a:lnTo>
                  <a:pt x="32482" y="105000"/>
                </a:lnTo>
                <a:close/>
              </a:path>
              <a:path extrusionOk="0" fill="darken" h="120000" w="120000">
                <a:moveTo>
                  <a:pt x="87518" y="60000"/>
                </a:moveTo>
                <a:lnTo>
                  <a:pt x="32482" y="15000"/>
                </a:lnTo>
                <a:lnTo>
                  <a:pt x="32482" y="105000"/>
                </a:lnTo>
                <a:close/>
              </a:path>
              <a:path extrusionOk="0" fill="none" h="120000" w="120000">
                <a:moveTo>
                  <a:pt x="87518" y="60000"/>
                </a:moveTo>
                <a:lnTo>
                  <a:pt x="32482" y="105000"/>
                </a:lnTo>
                <a:lnTo>
                  <a:pt x="32482"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6" name="Google Shape;216;p19"/>
          <p:cNvSpPr txBox="1"/>
          <p:nvPr/>
        </p:nvSpPr>
        <p:spPr>
          <a:xfrm>
            <a:off x="5148262"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0"/>
          <p:cNvSpPr txBox="1"/>
          <p:nvPr>
            <p:ph type="title"/>
          </p:nvPr>
        </p:nvSpPr>
        <p:spPr>
          <a:xfrm>
            <a:off x="179387" y="292100"/>
            <a:ext cx="8964612" cy="1384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Το Λιοπέτρι βρίσκεται στην</a:t>
            </a:r>
            <a:br>
              <a:rPr b="1" i="1" lang="en-US" sz="4000" u="none">
                <a:solidFill>
                  <a:schemeClr val="lt2"/>
                </a:solidFill>
                <a:latin typeface="Arial"/>
                <a:ea typeface="Arial"/>
                <a:cs typeface="Arial"/>
                <a:sym typeface="Arial"/>
              </a:rPr>
            </a:br>
            <a:r>
              <a:rPr b="1" i="1" lang="en-US" sz="4000" u="none">
                <a:solidFill>
                  <a:schemeClr val="lt2"/>
                </a:solidFill>
                <a:latin typeface="Arial"/>
                <a:ea typeface="Arial"/>
                <a:cs typeface="Arial"/>
                <a:sym typeface="Arial"/>
              </a:rPr>
              <a:t>επαρχία …</a:t>
            </a:r>
            <a:endParaRPr/>
          </a:p>
        </p:txBody>
      </p:sp>
      <p:sp>
        <p:nvSpPr>
          <p:cNvPr id="222" name="Google Shape;222;p20"/>
          <p:cNvSpPr txBox="1"/>
          <p:nvPr>
            <p:ph idx="1"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sng">
                <a:solidFill>
                  <a:schemeClr val="hlink"/>
                </a:solidFill>
                <a:hlinkClick r:id="rId3"/>
              </a:rPr>
              <a:t>Λευκωσίας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4"/>
              </a:rPr>
              <a:t>Λάρνακας </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5"/>
              </a:rPr>
              <a:t>Πάφου</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6"/>
              </a:rPr>
              <a:t>Αμμοχώστου </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7"/>
              </a:rPr>
              <a:t>Κερύνειας</a:t>
            </a:r>
            <a:endParaRPr/>
          </a:p>
          <a:p>
            <a:pPr indent="-342900" lvl="0" marL="342900" rtl="0" algn="l">
              <a:lnSpc>
                <a:spcPct val="100000"/>
              </a:lnSpc>
              <a:spcBef>
                <a:spcPts val="800"/>
              </a:spcBef>
              <a:spcAft>
                <a:spcPts val="0"/>
              </a:spcAft>
              <a:buSzPts val="3600"/>
              <a:buChar char="•"/>
            </a:pPr>
            <a:r>
              <a:rPr b="0" i="0" lang="en-US" sz="4000" u="sng">
                <a:solidFill>
                  <a:schemeClr val="hlink"/>
                </a:solidFill>
                <a:hlinkClick r:id="rId8"/>
              </a:rPr>
              <a:t>Λεμεσού</a:t>
            </a:r>
            <a:r>
              <a:rPr b="0" i="0" lang="en-US" sz="4000" u="none">
                <a:solidFill>
                  <a:schemeClr val="lt1"/>
                </a:solidFill>
                <a:latin typeface="Arial"/>
                <a:ea typeface="Arial"/>
                <a:cs typeface="Arial"/>
                <a:sym typeface="Arial"/>
              </a:rPr>
              <a:t>Λεμεσού</a:t>
            </a:r>
            <a:r>
              <a:rPr b="0" i="0" lang="en-US" sz="4000" u="sng">
                <a:solidFill>
                  <a:schemeClr val="hlink"/>
                </a:solidFill>
                <a:hlinkClick r:id="rId9"/>
              </a:rPr>
              <a:t> </a:t>
            </a:r>
            <a:endParaRPr/>
          </a:p>
        </p:txBody>
      </p:sp>
      <p:sp>
        <p:nvSpPr>
          <p:cNvPr id="223" name="Google Shape;223;p20"/>
          <p:cNvSpPr/>
          <p:nvPr/>
        </p:nvSpPr>
        <p:spPr>
          <a:xfrm>
            <a:off x="7596187" y="5949950"/>
            <a:ext cx="1296987" cy="719137"/>
          </a:xfrm>
          <a:custGeom>
            <a:rect b="b" l="l" r="r" t="t"/>
            <a:pathLst>
              <a:path extrusionOk="0" h="120000" w="120000">
                <a:moveTo>
                  <a:pt x="0" y="0"/>
                </a:moveTo>
                <a:lnTo>
                  <a:pt x="120000" y="0"/>
                </a:lnTo>
                <a:lnTo>
                  <a:pt x="120000" y="120000"/>
                </a:lnTo>
                <a:lnTo>
                  <a:pt x="0" y="120000"/>
                </a:lnTo>
                <a:close/>
                <a:moveTo>
                  <a:pt x="84951" y="60000"/>
                </a:moveTo>
                <a:lnTo>
                  <a:pt x="35049" y="15000"/>
                </a:lnTo>
                <a:lnTo>
                  <a:pt x="35049" y="105000"/>
                </a:lnTo>
                <a:close/>
              </a:path>
              <a:path extrusionOk="0" fill="darken" h="120000" w="120000">
                <a:moveTo>
                  <a:pt x="84951" y="60000"/>
                </a:moveTo>
                <a:lnTo>
                  <a:pt x="35049" y="15000"/>
                </a:lnTo>
                <a:lnTo>
                  <a:pt x="35049" y="105000"/>
                </a:lnTo>
                <a:close/>
              </a:path>
              <a:path extrusionOk="0" fill="none" h="120000" w="120000">
                <a:moveTo>
                  <a:pt x="84951" y="60000"/>
                </a:moveTo>
                <a:lnTo>
                  <a:pt x="35049" y="105000"/>
                </a:lnTo>
                <a:lnTo>
                  <a:pt x="3504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pic>
        <p:nvPicPr>
          <p:cNvPr descr="Φούρνος" id="224" name="Google Shape;224;p20"/>
          <p:cNvPicPr preferRelativeResize="0"/>
          <p:nvPr>
            <p:ph idx="1" type="body"/>
          </p:nvPr>
        </p:nvPicPr>
        <p:blipFill rotWithShape="1">
          <a:blip r:embed="rId10">
            <a:alphaModFix/>
          </a:blip>
          <a:srcRect b="0" l="0" r="0" t="0"/>
          <a:stretch/>
        </p:blipFill>
        <p:spPr>
          <a:xfrm>
            <a:off x="457200" y="1916112"/>
            <a:ext cx="4043362" cy="4033837"/>
          </a:xfrm>
          <a:prstGeom prst="rect">
            <a:avLst/>
          </a:prstGeom>
          <a:noFill/>
          <a:ln cap="flat" cmpd="thickThin" w="76200">
            <a:solidFill>
              <a:schemeClr val="lt1"/>
            </a:solidFill>
            <a:prstDash val="solid"/>
            <a:miter lim="800000"/>
            <a:headEnd len="sm" w="sm" type="none"/>
            <a:tailEnd len="sm" w="sm" type="none"/>
          </a:ln>
        </p:spPr>
      </p:pic>
      <p:sp>
        <p:nvSpPr>
          <p:cNvPr id="225" name="Google Shape;225;p20"/>
          <p:cNvSpPr txBox="1"/>
          <p:nvPr/>
        </p:nvSpPr>
        <p:spPr>
          <a:xfrm>
            <a:off x="5219700" y="6165850"/>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21"/>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0" lang="en-US" sz="4000" u="none">
                <a:solidFill>
                  <a:schemeClr val="lt2"/>
                </a:solidFill>
                <a:latin typeface="Arial"/>
                <a:ea typeface="Arial"/>
                <a:cs typeface="Arial"/>
                <a:sym typeface="Arial"/>
              </a:rPr>
              <a:t>Πως ονομάζεται το παραδοσιακό μουσικό όργανο της εικόνας;</a:t>
            </a:r>
            <a:endParaRPr/>
          </a:p>
        </p:txBody>
      </p:sp>
      <p:sp>
        <p:nvSpPr>
          <p:cNvPr id="231" name="Google Shape;231;p21"/>
          <p:cNvSpPr txBox="1"/>
          <p:nvPr>
            <p:ph idx="1" type="body"/>
          </p:nvPr>
        </p:nvSpPr>
        <p:spPr>
          <a:xfrm>
            <a:off x="5105400" y="2492375"/>
            <a:ext cx="4038600" cy="29083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3"/>
              </a:rPr>
              <a:t>Μαντολίνο</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4"/>
              </a:rPr>
              <a:t>Λαούτο</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5"/>
              </a:rPr>
              <a:t>Μπουζούκι</a:t>
            </a:r>
            <a:endParaRPr/>
          </a:p>
          <a:p>
            <a:pPr indent="-342900" lvl="0" marL="342900" rtl="0" algn="l">
              <a:lnSpc>
                <a:spcPct val="100000"/>
              </a:lnSpc>
              <a:spcBef>
                <a:spcPts val="800"/>
              </a:spcBef>
              <a:spcAft>
                <a:spcPts val="0"/>
              </a:spcAft>
              <a:buSzPts val="3600"/>
              <a:buChar char="•"/>
            </a:pPr>
            <a:r>
              <a:rPr b="0" i="0" lang="en-US" sz="4000" u="none">
                <a:solidFill>
                  <a:schemeClr val="lt1"/>
                </a:solidFill>
                <a:latin typeface="Arial"/>
                <a:ea typeface="Arial"/>
                <a:cs typeface="Arial"/>
                <a:sym typeface="Arial"/>
              </a:rPr>
              <a:t> </a:t>
            </a:r>
            <a:r>
              <a:rPr b="0" i="0" lang="en-US" sz="4000" u="sng">
                <a:solidFill>
                  <a:schemeClr val="hlink"/>
                </a:solidFill>
                <a:hlinkClick r:id="rId6"/>
              </a:rPr>
              <a:t>Πιδκιαύλι</a:t>
            </a:r>
            <a:endParaRPr/>
          </a:p>
        </p:txBody>
      </p:sp>
      <p:pic>
        <p:nvPicPr>
          <p:cNvPr descr="λαούτο" id="232" name="Google Shape;232;p21"/>
          <p:cNvPicPr preferRelativeResize="0"/>
          <p:nvPr>
            <p:ph idx="1" type="body"/>
          </p:nvPr>
        </p:nvPicPr>
        <p:blipFill rotWithShape="1">
          <a:blip r:embed="rId7">
            <a:alphaModFix/>
          </a:blip>
          <a:srcRect b="0" l="0" r="0" t="0"/>
          <a:stretch/>
        </p:blipFill>
        <p:spPr>
          <a:xfrm>
            <a:off x="457200" y="2678112"/>
            <a:ext cx="4038600" cy="2374900"/>
          </a:xfrm>
          <a:prstGeom prst="rect">
            <a:avLst/>
          </a:prstGeom>
          <a:noFill/>
          <a:ln cap="flat" cmpd="thickThin" w="76200">
            <a:solidFill>
              <a:schemeClr val="hlink"/>
            </a:solidFill>
            <a:prstDash val="solid"/>
            <a:miter lim="800000"/>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2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Ποιο είναι το αξιοθέατο της φωτογραφίας;</a:t>
            </a:r>
            <a:endParaRPr/>
          </a:p>
        </p:txBody>
      </p:sp>
      <p:sp>
        <p:nvSpPr>
          <p:cNvPr id="238" name="Google Shape;238;p22"/>
          <p:cNvSpPr txBox="1"/>
          <p:nvPr>
            <p:ph idx="1" type="body"/>
          </p:nvPr>
        </p:nvSpPr>
        <p:spPr>
          <a:xfrm>
            <a:off x="4678362" y="1916112"/>
            <a:ext cx="4465637" cy="38147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240"/>
              <a:buChar char="•"/>
            </a:pPr>
            <a:r>
              <a:rPr b="0" i="0" lang="en-US" sz="3600" u="sng">
                <a:solidFill>
                  <a:schemeClr val="hlink"/>
                </a:solidFill>
                <a:hlinkClick r:id="rId3"/>
              </a:rPr>
              <a:t>Τα Ενετικά τείχη της Λευκωσίας</a:t>
            </a:r>
            <a:endParaRPr/>
          </a:p>
          <a:p>
            <a:pPr indent="-342900" lvl="0" marL="342900" rtl="0" algn="l">
              <a:lnSpc>
                <a:spcPct val="100000"/>
              </a:lnSpc>
              <a:spcBef>
                <a:spcPts val="720"/>
              </a:spcBef>
              <a:spcAft>
                <a:spcPts val="0"/>
              </a:spcAft>
              <a:buSzPts val="3240"/>
              <a:buChar char="•"/>
            </a:pPr>
            <a:r>
              <a:rPr b="0" i="0" lang="en-US" sz="3600" u="sng">
                <a:solidFill>
                  <a:schemeClr val="hlink"/>
                </a:solidFill>
                <a:hlinkClick r:id="rId4"/>
              </a:rPr>
              <a:t>Οι Καμάρες της Λάρνακας</a:t>
            </a:r>
            <a:endParaRPr/>
          </a:p>
          <a:p>
            <a:pPr indent="-342900" lvl="0" marL="342900" rtl="0" algn="l">
              <a:lnSpc>
                <a:spcPct val="100000"/>
              </a:lnSpc>
              <a:spcBef>
                <a:spcPts val="720"/>
              </a:spcBef>
              <a:spcAft>
                <a:spcPts val="0"/>
              </a:spcAft>
              <a:buSzPts val="3240"/>
              <a:buChar char="•"/>
            </a:pPr>
            <a:r>
              <a:rPr b="0" i="0" lang="en-US" sz="3600" u="sng">
                <a:solidFill>
                  <a:schemeClr val="hlink"/>
                </a:solidFill>
                <a:hlinkClick r:id="rId5"/>
              </a:rPr>
              <a:t>Το γεφύρι της Άρτας</a:t>
            </a:r>
            <a:endParaRPr/>
          </a:p>
          <a:p>
            <a:pPr indent="-137159" lvl="0" marL="342900" rtl="0" algn="l">
              <a:spcBef>
                <a:spcPts val="720"/>
              </a:spcBef>
              <a:spcAft>
                <a:spcPts val="0"/>
              </a:spcAft>
              <a:buSzPts val="3240"/>
              <a:buNone/>
            </a:pPr>
            <a:r>
              <a:t/>
            </a:r>
            <a:endParaRPr b="0" i="0" sz="3600" u="sng">
              <a:solidFill>
                <a:schemeClr val="hlink"/>
              </a:solidFill>
              <a:hlinkClick r:id="rId6"/>
            </a:endParaRPr>
          </a:p>
        </p:txBody>
      </p:sp>
      <p:pic>
        <p:nvPicPr>
          <p:cNvPr descr="kamares_s" id="239" name="Google Shape;239;p22"/>
          <p:cNvPicPr preferRelativeResize="0"/>
          <p:nvPr>
            <p:ph idx="1" type="body"/>
          </p:nvPr>
        </p:nvPicPr>
        <p:blipFill rotWithShape="1">
          <a:blip r:embed="rId7">
            <a:alphaModFix/>
          </a:blip>
          <a:srcRect b="0" l="0" r="0" t="0"/>
          <a:stretch/>
        </p:blipFill>
        <p:spPr>
          <a:xfrm>
            <a:off x="323850" y="2133600"/>
            <a:ext cx="4032250" cy="3455987"/>
          </a:xfrm>
          <a:prstGeom prst="rect">
            <a:avLst/>
          </a:prstGeom>
          <a:noFill/>
          <a:ln cap="flat" cmpd="thickThin" w="76200">
            <a:solidFill>
              <a:schemeClr val="lt1"/>
            </a:solidFill>
            <a:prstDash val="solid"/>
            <a:miter lim="800000"/>
            <a:headEnd len="sm" w="sm" type="none"/>
            <a:tailEnd len="sm" w="sm" type="none"/>
          </a:ln>
        </p:spPr>
      </p:pic>
      <p:sp>
        <p:nvSpPr>
          <p:cNvPr id="240" name="Google Shape;240;p22"/>
          <p:cNvSpPr/>
          <p:nvPr/>
        </p:nvSpPr>
        <p:spPr>
          <a:xfrm>
            <a:off x="7451725" y="5876925"/>
            <a:ext cx="1368425" cy="720725"/>
          </a:xfrm>
          <a:custGeom>
            <a:rect b="b" l="l" r="r" t="t"/>
            <a:pathLst>
              <a:path extrusionOk="0" h="120000" w="120000">
                <a:moveTo>
                  <a:pt x="0" y="0"/>
                </a:moveTo>
                <a:lnTo>
                  <a:pt x="120000" y="0"/>
                </a:lnTo>
                <a:lnTo>
                  <a:pt x="120000" y="120000"/>
                </a:lnTo>
                <a:lnTo>
                  <a:pt x="0" y="120000"/>
                </a:lnTo>
                <a:close/>
                <a:moveTo>
                  <a:pt x="83701" y="60000"/>
                </a:moveTo>
                <a:lnTo>
                  <a:pt x="36299" y="15000"/>
                </a:lnTo>
                <a:lnTo>
                  <a:pt x="36299" y="105000"/>
                </a:lnTo>
                <a:close/>
              </a:path>
              <a:path extrusionOk="0" fill="darken" h="120000" w="120000">
                <a:moveTo>
                  <a:pt x="83701" y="60000"/>
                </a:moveTo>
                <a:lnTo>
                  <a:pt x="36299" y="15000"/>
                </a:lnTo>
                <a:lnTo>
                  <a:pt x="36299" y="105000"/>
                </a:lnTo>
                <a:close/>
              </a:path>
              <a:path extrusionOk="0" fill="none" h="120000" w="120000">
                <a:moveTo>
                  <a:pt x="83701" y="60000"/>
                </a:moveTo>
                <a:lnTo>
                  <a:pt x="36299" y="105000"/>
                </a:lnTo>
                <a:lnTo>
                  <a:pt x="3629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41" name="Google Shape;241;p22"/>
          <p:cNvSpPr txBox="1"/>
          <p:nvPr/>
        </p:nvSpPr>
        <p:spPr>
          <a:xfrm>
            <a:off x="5076825" y="6092825"/>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Google Shape;246;p23"/>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Σε ποια θάλασσα βρίσκεται η Κύπρος;</a:t>
            </a:r>
            <a:endParaRPr/>
          </a:p>
        </p:txBody>
      </p:sp>
      <p:sp>
        <p:nvSpPr>
          <p:cNvPr id="247" name="Google Shape;247;p23"/>
          <p:cNvSpPr txBox="1"/>
          <p:nvPr>
            <p:ph idx="1" type="body"/>
          </p:nvPr>
        </p:nvSpPr>
        <p:spPr>
          <a:xfrm>
            <a:off x="4648200" y="2133600"/>
            <a:ext cx="4495800" cy="33115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240"/>
              <a:buChar char="•"/>
            </a:pPr>
            <a:r>
              <a:rPr b="0" i="0" lang="en-US" sz="3600" u="sng">
                <a:solidFill>
                  <a:schemeClr val="hlink"/>
                </a:solidFill>
                <a:hlinkClick r:id="rId3"/>
              </a:rPr>
              <a:t>Αιγαίο πέλαγος</a:t>
            </a:r>
            <a:endParaRPr/>
          </a:p>
          <a:p>
            <a:pPr indent="-342900" lvl="0" marL="342900" rtl="0" algn="l">
              <a:lnSpc>
                <a:spcPct val="100000"/>
              </a:lnSpc>
              <a:spcBef>
                <a:spcPts val="720"/>
              </a:spcBef>
              <a:spcAft>
                <a:spcPts val="0"/>
              </a:spcAft>
              <a:buSzPts val="3240"/>
              <a:buNone/>
            </a:pPr>
            <a:r>
              <a:t/>
            </a:r>
            <a:endParaRPr b="0" i="0" sz="3600" u="none">
              <a:solidFill>
                <a:schemeClr val="lt1"/>
              </a:solidFill>
              <a:latin typeface="Arial"/>
              <a:ea typeface="Arial"/>
              <a:cs typeface="Arial"/>
              <a:sym typeface="Arial"/>
            </a:endParaRPr>
          </a:p>
          <a:p>
            <a:pPr indent="-342900" lvl="0" marL="342900" rtl="0" algn="l">
              <a:lnSpc>
                <a:spcPct val="100000"/>
              </a:lnSpc>
              <a:spcBef>
                <a:spcPts val="720"/>
              </a:spcBef>
              <a:spcAft>
                <a:spcPts val="0"/>
              </a:spcAft>
              <a:buSzPts val="3240"/>
              <a:buChar char="•"/>
            </a:pPr>
            <a:r>
              <a:rPr b="0" i="0" lang="en-US" sz="3600" u="sng">
                <a:solidFill>
                  <a:schemeClr val="hlink"/>
                </a:solidFill>
                <a:hlinkClick r:id="rId4"/>
              </a:rPr>
              <a:t>Ατλαντικό ωκεανό</a:t>
            </a:r>
            <a:endParaRPr/>
          </a:p>
          <a:p>
            <a:pPr indent="-342900" lvl="0" marL="342900" rtl="0" algn="l">
              <a:lnSpc>
                <a:spcPct val="100000"/>
              </a:lnSpc>
              <a:spcBef>
                <a:spcPts val="720"/>
              </a:spcBef>
              <a:spcAft>
                <a:spcPts val="0"/>
              </a:spcAft>
              <a:buSzPts val="3240"/>
              <a:buNone/>
            </a:pPr>
            <a:r>
              <a:t/>
            </a:r>
            <a:endParaRPr b="0" i="0" sz="3600" u="none">
              <a:solidFill>
                <a:schemeClr val="lt1"/>
              </a:solidFill>
              <a:latin typeface="Arial"/>
              <a:ea typeface="Arial"/>
              <a:cs typeface="Arial"/>
              <a:sym typeface="Arial"/>
            </a:endParaRPr>
          </a:p>
          <a:p>
            <a:pPr indent="-342900" lvl="0" marL="342900" rtl="0" algn="l">
              <a:lnSpc>
                <a:spcPct val="100000"/>
              </a:lnSpc>
              <a:spcBef>
                <a:spcPts val="720"/>
              </a:spcBef>
              <a:spcAft>
                <a:spcPts val="0"/>
              </a:spcAft>
              <a:buSzPts val="3240"/>
              <a:buChar char="•"/>
            </a:pPr>
            <a:r>
              <a:rPr b="0" i="0" lang="en-US" sz="3600" u="sng">
                <a:solidFill>
                  <a:schemeClr val="hlink"/>
                </a:solidFill>
                <a:hlinkClick r:id="rId5"/>
              </a:rPr>
              <a:t>Μεσόγειο θάλασσα</a:t>
            </a:r>
            <a:endParaRPr/>
          </a:p>
          <a:p>
            <a:pPr indent="-342900" lvl="0" marL="342900" rtl="0" algn="l">
              <a:lnSpc>
                <a:spcPct val="100000"/>
              </a:lnSpc>
              <a:spcBef>
                <a:spcPts val="720"/>
              </a:spcBef>
              <a:spcAft>
                <a:spcPts val="0"/>
              </a:spcAft>
              <a:buSzPts val="3240"/>
              <a:buNone/>
            </a:pPr>
            <a:r>
              <a:t/>
            </a:r>
            <a:endParaRPr b="0" i="0" sz="3600" u="none">
              <a:solidFill>
                <a:schemeClr val="lt1"/>
              </a:solidFill>
              <a:latin typeface="Arial"/>
              <a:ea typeface="Arial"/>
              <a:cs typeface="Arial"/>
              <a:sym typeface="Arial"/>
            </a:endParaRPr>
          </a:p>
          <a:p>
            <a:pPr indent="-137159" lvl="0" marL="342900" rtl="0" algn="l">
              <a:spcBef>
                <a:spcPts val="720"/>
              </a:spcBef>
              <a:spcAft>
                <a:spcPts val="0"/>
              </a:spcAft>
              <a:buSzPts val="3240"/>
              <a:buNone/>
            </a:pPr>
            <a:r>
              <a:t/>
            </a:r>
            <a:endParaRPr b="0" i="0" sz="3600" u="none">
              <a:solidFill>
                <a:schemeClr val="lt1"/>
              </a:solidFill>
              <a:latin typeface="Arial"/>
              <a:ea typeface="Arial"/>
              <a:cs typeface="Arial"/>
              <a:sym typeface="Arial"/>
            </a:endParaRPr>
          </a:p>
        </p:txBody>
      </p:sp>
      <p:pic>
        <p:nvPicPr>
          <p:cNvPr descr="58" id="248" name="Google Shape;248;p23"/>
          <p:cNvPicPr preferRelativeResize="0"/>
          <p:nvPr>
            <p:ph idx="1" type="body"/>
          </p:nvPr>
        </p:nvPicPr>
        <p:blipFill rotWithShape="1">
          <a:blip r:embed="rId6">
            <a:alphaModFix/>
          </a:blip>
          <a:srcRect b="0" l="0" r="0" t="0"/>
          <a:stretch/>
        </p:blipFill>
        <p:spPr>
          <a:xfrm>
            <a:off x="577850" y="1700212"/>
            <a:ext cx="3789362" cy="4321175"/>
          </a:xfrm>
          <a:prstGeom prst="rect">
            <a:avLst/>
          </a:prstGeom>
          <a:noFill/>
          <a:ln cap="flat" cmpd="thickThin" w="76200">
            <a:solidFill>
              <a:schemeClr val="lt1"/>
            </a:solidFill>
            <a:prstDash val="solid"/>
            <a:miter lim="800000"/>
            <a:headEnd len="sm" w="sm" type="none"/>
            <a:tailEnd len="sm" w="sm" type="none"/>
          </a:ln>
        </p:spPr>
      </p:pic>
      <p:sp>
        <p:nvSpPr>
          <p:cNvPr id="249" name="Google Shape;249;p23"/>
          <p:cNvSpPr/>
          <p:nvPr/>
        </p:nvSpPr>
        <p:spPr>
          <a:xfrm>
            <a:off x="7451725" y="5949950"/>
            <a:ext cx="1296987" cy="719137"/>
          </a:xfrm>
          <a:custGeom>
            <a:rect b="b" l="l" r="r" t="t"/>
            <a:pathLst>
              <a:path extrusionOk="0" h="120000" w="120000">
                <a:moveTo>
                  <a:pt x="0" y="0"/>
                </a:moveTo>
                <a:lnTo>
                  <a:pt x="120000" y="0"/>
                </a:lnTo>
                <a:lnTo>
                  <a:pt x="120000" y="120000"/>
                </a:lnTo>
                <a:lnTo>
                  <a:pt x="0" y="120000"/>
                </a:lnTo>
                <a:close/>
                <a:moveTo>
                  <a:pt x="84951" y="60000"/>
                </a:moveTo>
                <a:lnTo>
                  <a:pt x="35049" y="15000"/>
                </a:lnTo>
                <a:lnTo>
                  <a:pt x="35049" y="105000"/>
                </a:lnTo>
                <a:close/>
              </a:path>
              <a:path extrusionOk="0" fill="darken" h="120000" w="120000">
                <a:moveTo>
                  <a:pt x="84951" y="60000"/>
                </a:moveTo>
                <a:lnTo>
                  <a:pt x="35049" y="15000"/>
                </a:lnTo>
                <a:lnTo>
                  <a:pt x="35049" y="105000"/>
                </a:lnTo>
                <a:close/>
              </a:path>
              <a:path extrusionOk="0" fill="none" h="120000" w="120000">
                <a:moveTo>
                  <a:pt x="84951" y="60000"/>
                </a:moveTo>
                <a:lnTo>
                  <a:pt x="35049" y="105000"/>
                </a:lnTo>
                <a:lnTo>
                  <a:pt x="35049"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50" name="Google Shape;250;p23"/>
          <p:cNvSpPr txBox="1"/>
          <p:nvPr/>
        </p:nvSpPr>
        <p:spPr>
          <a:xfrm>
            <a:off x="5148262" y="6165850"/>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24"/>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2"/>
              </a:buClr>
              <a:buSzPts val="4000"/>
              <a:buFont typeface="Arial"/>
              <a:buNone/>
            </a:pPr>
            <a:r>
              <a:rPr b="1" i="1" lang="en-US" sz="4000" u="none">
                <a:solidFill>
                  <a:schemeClr val="lt2"/>
                </a:solidFill>
                <a:latin typeface="Arial"/>
                <a:ea typeface="Arial"/>
                <a:cs typeface="Arial"/>
                <a:sym typeface="Arial"/>
              </a:rPr>
              <a:t>Ποιο είναι το αξιοθέατο της φωτογραφίας;</a:t>
            </a:r>
            <a:endParaRPr/>
          </a:p>
        </p:txBody>
      </p:sp>
      <p:sp>
        <p:nvSpPr>
          <p:cNvPr id="256" name="Google Shape;256;p24"/>
          <p:cNvSpPr txBox="1"/>
          <p:nvPr>
            <p:ph idx="1" type="body"/>
          </p:nvPr>
        </p:nvSpPr>
        <p:spPr>
          <a:xfrm>
            <a:off x="4787900" y="2133600"/>
            <a:ext cx="4038600" cy="384492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3240"/>
              <a:buChar char="•"/>
            </a:pPr>
            <a:r>
              <a:rPr b="0" i="0" lang="en-US" sz="3600" u="none">
                <a:solidFill>
                  <a:schemeClr val="lt1"/>
                </a:solidFill>
                <a:latin typeface="Arial"/>
                <a:ea typeface="Arial"/>
                <a:cs typeface="Arial"/>
                <a:sym typeface="Arial"/>
              </a:rPr>
              <a:t> </a:t>
            </a:r>
            <a:r>
              <a:rPr b="0" i="0" lang="en-US" sz="3600" u="sng">
                <a:solidFill>
                  <a:schemeClr val="hlink"/>
                </a:solidFill>
                <a:hlinkClick r:id="rId3"/>
              </a:rPr>
              <a:t>Το κάστρο της   Πάφου</a:t>
            </a:r>
            <a:endParaRPr/>
          </a:p>
          <a:p>
            <a:pPr indent="-342900" lvl="0" marL="342900" rtl="0" algn="l">
              <a:lnSpc>
                <a:spcPct val="100000"/>
              </a:lnSpc>
              <a:spcBef>
                <a:spcPts val="720"/>
              </a:spcBef>
              <a:spcAft>
                <a:spcPts val="0"/>
              </a:spcAft>
              <a:buSzPts val="3240"/>
              <a:buChar char="•"/>
            </a:pPr>
            <a:r>
              <a:rPr b="0" i="0" lang="en-US" sz="3600" u="none">
                <a:solidFill>
                  <a:schemeClr val="lt1"/>
                </a:solidFill>
                <a:latin typeface="Arial"/>
                <a:ea typeface="Arial"/>
                <a:cs typeface="Arial"/>
                <a:sym typeface="Arial"/>
              </a:rPr>
              <a:t> </a:t>
            </a:r>
            <a:r>
              <a:rPr b="0" i="0" lang="en-US" sz="3600" u="sng">
                <a:solidFill>
                  <a:schemeClr val="hlink"/>
                </a:solidFill>
                <a:hlinkClick r:id="rId4"/>
              </a:rPr>
              <a:t>Το κάστρο της Λάρνακας</a:t>
            </a:r>
            <a:endParaRPr/>
          </a:p>
          <a:p>
            <a:pPr indent="-342900" lvl="0" marL="342900" rtl="0" algn="l">
              <a:lnSpc>
                <a:spcPct val="100000"/>
              </a:lnSpc>
              <a:spcBef>
                <a:spcPts val="720"/>
              </a:spcBef>
              <a:spcAft>
                <a:spcPts val="0"/>
              </a:spcAft>
              <a:buSzPts val="3240"/>
              <a:buChar char="•"/>
            </a:pPr>
            <a:r>
              <a:rPr b="0" i="0" lang="en-US" sz="3600" u="none">
                <a:solidFill>
                  <a:schemeClr val="lt1"/>
                </a:solidFill>
                <a:latin typeface="Arial"/>
                <a:ea typeface="Arial"/>
                <a:cs typeface="Arial"/>
                <a:sym typeface="Arial"/>
              </a:rPr>
              <a:t> </a:t>
            </a:r>
            <a:r>
              <a:rPr b="0" i="0" lang="en-US" sz="3600" u="sng">
                <a:solidFill>
                  <a:schemeClr val="hlink"/>
                </a:solidFill>
                <a:hlinkClick r:id="rId5"/>
              </a:rPr>
              <a:t>Το εμπορικό λιμάνι Λεμεσού</a:t>
            </a:r>
            <a:endParaRPr/>
          </a:p>
        </p:txBody>
      </p:sp>
      <p:pic>
        <p:nvPicPr>
          <p:cNvPr descr="kastro1" id="257" name="Google Shape;257;p24"/>
          <p:cNvPicPr preferRelativeResize="0"/>
          <p:nvPr>
            <p:ph idx="1" type="body"/>
          </p:nvPr>
        </p:nvPicPr>
        <p:blipFill rotWithShape="1">
          <a:blip r:embed="rId6">
            <a:alphaModFix/>
          </a:blip>
          <a:srcRect b="0" l="0" r="0" t="0"/>
          <a:stretch/>
        </p:blipFill>
        <p:spPr>
          <a:xfrm>
            <a:off x="323850" y="2636837"/>
            <a:ext cx="4176712" cy="2757487"/>
          </a:xfrm>
          <a:prstGeom prst="rect">
            <a:avLst/>
          </a:prstGeom>
          <a:noFill/>
          <a:ln cap="flat" cmpd="thickThin" w="76200">
            <a:solidFill>
              <a:schemeClr val="lt1"/>
            </a:solidFill>
            <a:prstDash val="solid"/>
            <a:miter lim="800000"/>
            <a:headEnd len="sm" w="sm" type="none"/>
            <a:tailEnd len="sm" w="sm" type="none"/>
          </a:ln>
        </p:spPr>
      </p:pic>
      <p:sp>
        <p:nvSpPr>
          <p:cNvPr id="258" name="Google Shape;258;p24"/>
          <p:cNvSpPr/>
          <p:nvPr/>
        </p:nvSpPr>
        <p:spPr>
          <a:xfrm>
            <a:off x="7956550" y="6021387"/>
            <a:ext cx="936625" cy="574675"/>
          </a:xfrm>
          <a:custGeom>
            <a:rect b="b" l="l" r="r" t="t"/>
            <a:pathLst>
              <a:path extrusionOk="0" h="120000" w="120000">
                <a:moveTo>
                  <a:pt x="0" y="0"/>
                </a:moveTo>
                <a:lnTo>
                  <a:pt x="120000" y="0"/>
                </a:lnTo>
                <a:lnTo>
                  <a:pt x="120000" y="120000"/>
                </a:lnTo>
                <a:lnTo>
                  <a:pt x="0" y="120000"/>
                </a:lnTo>
                <a:close/>
                <a:moveTo>
                  <a:pt x="87610" y="60000"/>
                </a:moveTo>
                <a:lnTo>
                  <a:pt x="32390" y="15000"/>
                </a:lnTo>
                <a:lnTo>
                  <a:pt x="32390" y="105000"/>
                </a:lnTo>
                <a:close/>
              </a:path>
              <a:path extrusionOk="0" fill="darken" h="120000" w="120000">
                <a:moveTo>
                  <a:pt x="87610" y="60000"/>
                </a:moveTo>
                <a:lnTo>
                  <a:pt x="32390" y="15000"/>
                </a:lnTo>
                <a:lnTo>
                  <a:pt x="32390" y="105000"/>
                </a:lnTo>
                <a:close/>
              </a:path>
              <a:path extrusionOk="0" fill="none" h="120000" w="120000">
                <a:moveTo>
                  <a:pt x="87610" y="60000"/>
                </a:moveTo>
                <a:lnTo>
                  <a:pt x="32390" y="105000"/>
                </a:lnTo>
                <a:lnTo>
                  <a:pt x="32390" y="15000"/>
                </a:lnTo>
                <a:close/>
              </a:path>
              <a:path extrusionOk="0" fill="none" h="120000" w="120000">
                <a:moveTo>
                  <a:pt x="0" y="0"/>
                </a:moveTo>
                <a:lnTo>
                  <a:pt x="120000" y="0"/>
                </a:lnTo>
                <a:lnTo>
                  <a:pt x="120000" y="120000"/>
                </a:lnTo>
                <a:lnTo>
                  <a:pt x="0" y="120000"/>
                </a:lnTo>
                <a:close/>
              </a:path>
            </a:pathLst>
          </a:custGeom>
          <a:solidFill>
            <a:srgbClr val="FF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59" name="Google Shape;259;p24"/>
          <p:cNvSpPr txBox="1"/>
          <p:nvPr/>
        </p:nvSpPr>
        <p:spPr>
          <a:xfrm>
            <a:off x="5651500" y="6237287"/>
            <a:ext cx="22098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Επόμενη ερώτηση</a:t>
            </a:r>
            <a:endParaRPr/>
          </a:p>
        </p:txBody>
      </p:sp>
    </p:spTree>
  </p:cSld>
  <p:clrMapOvr>
    <a:masterClrMapping/>
  </p:clrMapOvr>
</p:sld>
</file>

<file path=ppt/theme/theme1.xml><?xml version="1.0" encoding="utf-8"?>
<a:theme xmlns:a="http://schemas.openxmlformats.org/drawingml/2006/main" xmlns:r="http://schemas.openxmlformats.org/officeDocument/2006/relationships"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