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64" r:id="rId8"/>
    <p:sldId id="265" r:id="rId9"/>
    <p:sldId id="261" r:id="rId10"/>
    <p:sldId id="262" r:id="rId11"/>
    <p:sldId id="260" r:id="rId1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0166A5-461B-47FF-9A69-2E5EB862F8FB}" v="83" dt="2020-05-03T13:07:05.513"/>
    <p1510:client id="{9290192B-C0FA-504C-8172-6B88EC897423}" v="559" dt="2020-05-04T06:38:14.014"/>
    <p1510:client id="{9F122717-A436-BEEF-63B5-162509DFEB86}" v="305" dt="2020-05-03T14:20:28.509"/>
    <p1510:client id="{BAC9C960-5A0A-21BC-052C-0FFD0231C11F}" v="1109" dt="2020-05-03T16:07:31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99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1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73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88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8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03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23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4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22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5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70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3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71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genews.gr/2020/03/26/politismos/lountbix-ban-mpetoben-i-megalyteri-mousiki-idiofyia-vids/" TargetMode="External"/><Relationship Id="rId2" Type="http://schemas.openxmlformats.org/officeDocument/2006/relationships/hyperlink" Target="https://www.sansimera.gr/biographies/152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merodromos.gr/betoven-o-koryfeo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SsbZKZLBs4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Y9fHMAUYb0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6LR0F2e_bM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onlinepianist.com/virtual-piano" TargetMode="Externa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98246"/>
            <a:ext cx="4412419" cy="3626217"/>
          </a:xfrm>
        </p:spPr>
        <p:txBody>
          <a:bodyPr anchor="t">
            <a:normAutofit/>
          </a:bodyPr>
          <a:lstStyle/>
          <a:p>
            <a:pPr algn="r"/>
            <a:r>
              <a:rPr lang="en-GB" sz="6200">
                <a:solidFill>
                  <a:schemeClr val="bg1"/>
                </a:solidFill>
                <a:cs typeface="Calibri Light"/>
              </a:rPr>
              <a:t>ΜΑΘΗΜΑ ΜΟΥΣΙΚΗΣ</a:t>
            </a:r>
            <a:endParaRPr lang="en-GB" sz="62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50213"/>
            <a:ext cx="4656832" cy="10315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GB" sz="3200">
                <a:solidFill>
                  <a:schemeClr val="bg1"/>
                </a:solidFill>
                <a:cs typeface="Calibri"/>
              </a:rPr>
              <a:t>ΗΜΕΡΑ ΤΗΣ ΕΥΡΩΠΗΣ</a:t>
            </a:r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17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graffiti, carousel&#10;&#10;Description generated with very high confidence">
            <a:extLst>
              <a:ext uri="{FF2B5EF4-FFF2-40B4-BE49-F238E27FC236}">
                <a16:creationId xmlns:a16="http://schemas.microsoft.com/office/drawing/2014/main" id="{054D4DFF-188B-4314-938D-62E79E77D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926" y="1903987"/>
            <a:ext cx="5569864" cy="4172021"/>
          </a:xfrm>
          <a:prstGeom prst="rect">
            <a:avLst/>
          </a:prstGeom>
        </p:spPr>
      </p:pic>
      <p:sp>
        <p:nvSpPr>
          <p:cNvPr id="21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A195-82ED-416C-9B31-B7EAC4B71E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2E59E4-AA57-41A1-BB4D-B7011E5C15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DD2FB6D-2EEC-437E-85DD-0370696DF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3" y="802393"/>
            <a:ext cx="11772180" cy="676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9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11F03-B694-43FE-A5C0-2AC633017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7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ΜΕΛΕΤΗΣΤΕ </a:t>
            </a:r>
            <a:r>
              <a:rPr lang="en-US" sz="2800" dirty="0" err="1"/>
              <a:t>ΤΙς</a:t>
            </a:r>
            <a:r>
              <a:rPr lang="en-US" sz="2800" dirty="0"/>
              <a:t> ΠΙΟ ΚΑΤΩ ΙΣΤΟΣΕΛΙΔΕΣ ΚΑΙ ΓΡΑΨΤΕ ΔΥΟ ΠΡΑΓΜΑΤΑ ΠΟΥ </a:t>
            </a:r>
            <a:r>
              <a:rPr lang="en-US" sz="2800" dirty="0" err="1"/>
              <a:t>ΣΑς</a:t>
            </a:r>
            <a:r>
              <a:rPr lang="en-US" sz="2800" dirty="0"/>
              <a:t> ΕΚΑΝΑΝ ΕΝΤΥΠΩΣΗ ΑΠΟ ΤΗ ΖΩΗ ΚΑΙ ΤΟ ΕΡΓΟ ΤΟΥ ΜΠΕΤΟΒΕΝ. 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10D650-116E-4C03-8BE8-F93B83B5B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132" y="2480604"/>
            <a:ext cx="9144000" cy="2417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ea typeface="+mn-lt"/>
                <a:cs typeface="+mn-lt"/>
                <a:hlinkClick r:id="rId2"/>
              </a:rPr>
              <a:t>https://www.sansimera.gr/biographies/1520</a:t>
            </a:r>
          </a:p>
          <a:p>
            <a:endParaRPr lang="en-GB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  <a:hlinkClick r:id="rId3"/>
              </a:rPr>
              <a:t>https://www.pagenews.gr/2020/03/26/politismos/lountbix-ban-mpetoben-i-megalyteri-mousiki-idiofyia-vids/</a:t>
            </a:r>
            <a:r>
              <a:rPr lang="en-GB" dirty="0">
                <a:ea typeface="+mn-lt"/>
                <a:cs typeface="+mn-lt"/>
              </a:rPr>
              <a:t> </a:t>
            </a:r>
          </a:p>
          <a:p>
            <a:endParaRPr lang="en-GB" dirty="0"/>
          </a:p>
          <a:p>
            <a:r>
              <a:rPr lang="en-GB" cap="all" dirty="0">
                <a:ea typeface="+mn-lt"/>
                <a:cs typeface="+mn-lt"/>
                <a:hlinkClick r:id="rId4"/>
              </a:rPr>
              <a:t>HTTPS://WWW.IMERODROMOS.GR/BETOVEN-O-KORYFEOS/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6210A7-1370-4EC0-9B37-32FAB0327F95}"/>
              </a:ext>
            </a:extLst>
          </p:cNvPr>
          <p:cNvSpPr txBox="1">
            <a:spLocks/>
          </p:cNvSpPr>
          <p:nvPr/>
        </p:nvSpPr>
        <p:spPr>
          <a:xfrm>
            <a:off x="1662022" y="5156650"/>
            <a:ext cx="9144000" cy="10936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/>
          </a:p>
          <a:p>
            <a:pPr algn="ctr"/>
            <a:r>
              <a:rPr lang="en-US" sz="2500" dirty="0"/>
              <a:t>ΤΗΝ ΕΡΓΑΣΙΑ </a:t>
            </a:r>
            <a:r>
              <a:rPr lang="en-US" sz="2500" dirty="0" err="1"/>
              <a:t>ΣΑς</a:t>
            </a:r>
            <a:r>
              <a:rPr lang="en-US" sz="2500" dirty="0"/>
              <a:t> ΜΠΟΡΕΙΤΕ ΝΑ ΜΟΥ ΤΗΝ ΣΤΕΙΛΕΤΕ ΣΤΗΝ ΠΙΟ ΚΑΤΩ ΗΛΕΚΤΡΟΝΙΚΗ ΔΙΕΥΘΥΝΣΗ </a:t>
            </a:r>
            <a:endParaRPr lang="en-US" sz="2500"/>
          </a:p>
          <a:p>
            <a:pPr algn="ctr"/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7B1547-CED2-46FD-B17B-4BC9BD86782A}"/>
              </a:ext>
            </a:extLst>
          </p:cNvPr>
          <p:cNvSpPr txBox="1"/>
          <p:nvPr/>
        </p:nvSpPr>
        <p:spPr>
          <a:xfrm>
            <a:off x="4364966" y="5860212"/>
            <a:ext cx="767463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000" dirty="0">
                <a:highlight>
                  <a:srgbClr val="FFFF00"/>
                </a:highlight>
                <a:ea typeface="+mn-lt"/>
                <a:cs typeface="+mn-lt"/>
              </a:rPr>
              <a:t>antigoniy@te.schools.ac.cy</a:t>
            </a:r>
            <a:endParaRPr lang="en-US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97487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hlinkClick r:id="" action="ppaction://media"/>
            <a:extLst>
              <a:ext uri="{FF2B5EF4-FFF2-40B4-BE49-F238E27FC236}">
                <a16:creationId xmlns:a16="http://schemas.microsoft.com/office/drawing/2014/main" id="{0D53BCA5-8167-463F-A534-4F004F5FD6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7661" y="1107955"/>
            <a:ext cx="10783018" cy="5519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F6D2D5-9184-4181-A71E-957A1856F3B1}"/>
              </a:ext>
            </a:extLst>
          </p:cNvPr>
          <p:cNvSpPr txBox="1"/>
          <p:nvPr/>
        </p:nvSpPr>
        <p:spPr>
          <a:xfrm>
            <a:off x="1230702" y="382439"/>
            <a:ext cx="10435086" cy="52322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9 ΜΑΙΟΥ                                          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    ΗΜΕΡΑ ΤΗΣ ΕΥΡΩΠΗΣ</a:t>
            </a:r>
          </a:p>
        </p:txBody>
      </p:sp>
    </p:spTree>
    <p:extLst>
      <p:ext uri="{BB962C8B-B14F-4D97-AF65-F5344CB8AC3E}">
        <p14:creationId xmlns:p14="http://schemas.microsoft.com/office/powerpoint/2010/main" val="194771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DB5C5-0325-45BE-A7CE-28C57869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206" y="-1556"/>
            <a:ext cx="4434720" cy="14574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latin typeface="+mj-lt"/>
                <a:ea typeface="+mj-ea"/>
                <a:cs typeface="+mj-cs"/>
              </a:rPr>
              <a:t>ΥΜΝΟΣ ΤΗΣ ΕΥΡΩΠΗΣ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erson wearing a red jacket is looking at the camera&#10;&#10;Description generated with very high confidence">
            <a:extLst>
              <a:ext uri="{FF2B5EF4-FFF2-40B4-BE49-F238E27FC236}">
                <a16:creationId xmlns:a16="http://schemas.microsoft.com/office/drawing/2014/main" id="{E4AEB9D9-87FC-4A10-B4CD-83667D4241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6923" r="2" b="17676"/>
          <a:stretch/>
        </p:blipFill>
        <p:spPr>
          <a:xfrm>
            <a:off x="279143" y="299508"/>
            <a:ext cx="5221625" cy="3010397"/>
          </a:xfrm>
          <a:prstGeom prst="rect">
            <a:avLst/>
          </a:prstGeom>
        </p:spPr>
      </p:pic>
      <p:pic>
        <p:nvPicPr>
          <p:cNvPr id="4" name="Picture 5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C127AA6A-DBF3-4DFF-9E90-8B56C88078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415"/>
          <a:stretch/>
        </p:blipFill>
        <p:spPr>
          <a:xfrm>
            <a:off x="279143" y="3548095"/>
            <a:ext cx="5221625" cy="30103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03983-3352-4321-88DC-75A10F9C8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4471" y="1524488"/>
            <a:ext cx="4434721" cy="37104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/>
              <a:t>Η ΩΔΗ ΣΤΗ ΧΑΡΑ</a:t>
            </a:r>
          </a:p>
          <a:p>
            <a:r>
              <a:rPr lang="en-US" sz="2400" dirty="0"/>
              <a:t>Ode to joy </a:t>
            </a:r>
          </a:p>
          <a:p>
            <a:r>
              <a:rPr lang="en-US" sz="2400" dirty="0" err="1"/>
              <a:t>Μελο</a:t>
            </a:r>
            <a:r>
              <a:rPr lang="en-US" sz="2400" dirty="0"/>
              <a:t>π</a:t>
            </a:r>
            <a:r>
              <a:rPr lang="en-US" sz="2400" dirty="0" err="1"/>
              <a:t>οιημένο</a:t>
            </a:r>
            <a:r>
              <a:rPr lang="en-US" sz="2400" dirty="0"/>
              <a:t> </a:t>
            </a:r>
            <a:r>
              <a:rPr lang="en-US" sz="2400" dirty="0" err="1"/>
              <a:t>γερμ</a:t>
            </a:r>
            <a:r>
              <a:rPr lang="en-US" sz="2400" dirty="0"/>
              <a:t>α</a:t>
            </a:r>
            <a:r>
              <a:rPr lang="en-US" sz="2400" dirty="0" err="1"/>
              <a:t>νικό</a:t>
            </a:r>
            <a:r>
              <a:rPr lang="en-US" sz="2400" dirty="0"/>
              <a:t> π</a:t>
            </a:r>
            <a:r>
              <a:rPr lang="en-US" sz="2400" dirty="0" err="1"/>
              <a:t>οίημ</a:t>
            </a:r>
            <a:r>
              <a:rPr lang="en-US" sz="2400" dirty="0"/>
              <a:t>α (</a:t>
            </a:r>
            <a:r>
              <a:rPr lang="en-US" sz="2400" dirty="0" err="1"/>
              <a:t>Ποιητής</a:t>
            </a:r>
            <a:r>
              <a:rPr lang="en-US" sz="2400" dirty="0"/>
              <a:t>: </a:t>
            </a:r>
            <a:r>
              <a:rPr lang="el" sz="2400" dirty="0"/>
              <a:t>Φρίντριχ Σίλερ)</a:t>
            </a:r>
          </a:p>
          <a:p>
            <a:r>
              <a:rPr lang="en-US" sz="2400" dirty="0" err="1"/>
              <a:t>Συμφωνικό</a:t>
            </a:r>
            <a:r>
              <a:rPr lang="en-US" sz="2400" dirty="0"/>
              <a:t> </a:t>
            </a:r>
            <a:r>
              <a:rPr lang="en-US" sz="2400" dirty="0" err="1"/>
              <a:t>έργο</a:t>
            </a:r>
            <a:r>
              <a:rPr lang="en-US" sz="2400" dirty="0"/>
              <a:t> (9η </a:t>
            </a:r>
            <a:r>
              <a:rPr lang="en-US" sz="2400" dirty="0" err="1"/>
              <a:t>Συμφωνί</a:t>
            </a:r>
            <a:r>
              <a:rPr lang="en-US" sz="2400" dirty="0"/>
              <a:t>α)</a:t>
            </a:r>
          </a:p>
          <a:p>
            <a:r>
              <a:rPr lang="en-US" sz="2400" b="1" err="1"/>
              <a:t>Λούντ</a:t>
            </a:r>
            <a:r>
              <a:rPr lang="en-US" sz="2400" b="1" dirty="0"/>
              <a:t>β</a:t>
            </a:r>
            <a:r>
              <a:rPr lang="en-US" sz="2400" b="1" err="1"/>
              <a:t>ιχ</a:t>
            </a:r>
            <a:r>
              <a:rPr lang="en-US" sz="2400" b="1" dirty="0"/>
              <a:t> βαν Μπ</a:t>
            </a:r>
            <a:r>
              <a:rPr lang="en-US" sz="2400" b="1" err="1"/>
              <a:t>ετό</a:t>
            </a:r>
            <a:r>
              <a:rPr lang="en-US" sz="2400" b="1" dirty="0"/>
              <a:t>β</a:t>
            </a:r>
            <a:r>
              <a:rPr lang="en-US" sz="2400" b="1" err="1"/>
              <a:t>εν</a:t>
            </a:r>
            <a:endParaRPr lang="en-US" sz="2400" b="1"/>
          </a:p>
          <a:p>
            <a:r>
              <a:rPr lang="en-US" sz="2400" err="1"/>
              <a:t>Γερμ</a:t>
            </a:r>
            <a:r>
              <a:rPr lang="en-US" sz="2400" dirty="0"/>
              <a:t>α</a:t>
            </a:r>
            <a:r>
              <a:rPr lang="en-US" sz="2400" err="1"/>
              <a:t>νός</a:t>
            </a:r>
            <a:endParaRPr lang="en-US" sz="2400"/>
          </a:p>
          <a:p>
            <a:r>
              <a:rPr lang="en-US" sz="2400" err="1"/>
              <a:t>Μουσικός</a:t>
            </a:r>
            <a:endParaRPr lang="en-US" sz="2400"/>
          </a:p>
          <a:p>
            <a:r>
              <a:rPr lang="en-US" sz="2400" err="1"/>
              <a:t>Πι</a:t>
            </a:r>
            <a:r>
              <a:rPr lang="en-US" sz="2400" dirty="0"/>
              <a:t>α</a:t>
            </a:r>
            <a:r>
              <a:rPr lang="en-US" sz="2400" err="1"/>
              <a:t>νίστ</a:t>
            </a:r>
            <a:r>
              <a:rPr lang="en-US" sz="2400" dirty="0"/>
              <a:t>ας </a:t>
            </a:r>
          </a:p>
          <a:p>
            <a:r>
              <a:rPr lang="en-US" sz="2400" err="1"/>
              <a:t>Συνθέτης</a:t>
            </a:r>
            <a:endParaRPr lang="en-US" sz="2400"/>
          </a:p>
          <a:p>
            <a:pPr marL="0"/>
            <a:endParaRPr lang="en-US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95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267DFD56-FC2A-4A44-BC1B-21C91CF943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0151" y="302824"/>
            <a:ext cx="10826150" cy="63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98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9F017-3474-4D0B-B3AC-0C664631E09D}"/>
              </a:ext>
            </a:extLst>
          </p:cNvPr>
          <p:cNvSpPr txBox="1"/>
          <p:nvPr/>
        </p:nvSpPr>
        <p:spPr>
          <a:xfrm>
            <a:off x="793159" y="557637"/>
            <a:ext cx="4248988" cy="444572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ΠΑΡΑΚΟΛΟΥΘΩ ΤΟ ΠΙΟ ΚΑΤΩ ΒΙΝΤΕΑΚΙ ΚΑΙ ΑΝΑΓΝΩΡΙΖΩ ΤΙΣ ΟΜΑΔΕΣ ΟΡΓΑΝΩΝ ΠΟΥ ΠΑΡΟΥΣΙΑΖΟΝΤΑΙ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cap="all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ΚΡΟΥΣΤΑ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cap="all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ΕΓΧΟΡΔΑ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cap="all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ΠΝΕΥΣΤΑ</a:t>
            </a:r>
          </a:p>
        </p:txBody>
      </p:sp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E93ACC2B-8035-4C70-8C09-E92472971F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2612" y="699713"/>
            <a:ext cx="6734973" cy="5051229"/>
          </a:xfrm>
          <a:prstGeom prst="rect">
            <a:avLst/>
          </a:prstGeom>
        </p:spPr>
      </p:pic>
      <p:sp>
        <p:nvSpPr>
          <p:cNvPr id="13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8" y="81499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8" y="104429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42198" y="1268720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57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bird, food, animal&#10;&#10;Description generated with very high confidence">
            <a:extLst>
              <a:ext uri="{FF2B5EF4-FFF2-40B4-BE49-F238E27FC236}">
                <a16:creationId xmlns:a16="http://schemas.microsoft.com/office/drawing/2014/main" id="{5312BC5E-ADAB-495E-84E8-486C5E977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033" y="1167981"/>
            <a:ext cx="5912688" cy="43926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68430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photo, table, various, man&#10;&#10;Description generated with very high confidence">
            <a:extLst>
              <a:ext uri="{FF2B5EF4-FFF2-40B4-BE49-F238E27FC236}">
                <a16:creationId xmlns:a16="http://schemas.microsoft.com/office/drawing/2014/main" id="{CFB2A388-AC50-48E2-8C27-9671E8008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042" y="800128"/>
            <a:ext cx="6294407" cy="47257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053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BB55970C-3842-48FE-9C99-D2CF6478D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268" y="1077145"/>
            <a:ext cx="6524445" cy="48906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5338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BCC69-F33E-4769-8C60-4F21A1C1A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BF5D0-94FF-45B7-91CE-2DCAE0BA7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A close up of text on a whiteboard&#10;&#10;Description generated with very high confidence">
            <a:extLst>
              <a:ext uri="{FF2B5EF4-FFF2-40B4-BE49-F238E27FC236}">
                <a16:creationId xmlns:a16="http://schemas.microsoft.com/office/drawing/2014/main" id="{686E7A06-FE8A-4095-8301-58A8BA9EE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4" y="98250"/>
            <a:ext cx="11527767" cy="5583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E7AE33-E5DA-434E-A3C2-DDB03E1A6FC4}"/>
              </a:ext>
            </a:extLst>
          </p:cNvPr>
          <p:cNvSpPr txBox="1"/>
          <p:nvPr/>
        </p:nvSpPr>
        <p:spPr>
          <a:xfrm>
            <a:off x="2106823" y="194634"/>
            <a:ext cx="964433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ΑΠΟΣΠΑΣΜΑ  ΑΠΟ ΤΗΝ ΠΑΡΤΙΤΟΥΡΑ </a:t>
            </a:r>
          </a:p>
        </p:txBody>
      </p:sp>
      <p:pic>
        <p:nvPicPr>
          <p:cNvPr id="6" name="Graphic 7" descr="Piano keys">
            <a:extLst>
              <a:ext uri="{FF2B5EF4-FFF2-40B4-BE49-F238E27FC236}">
                <a16:creationId xmlns:a16="http://schemas.microsoft.com/office/drawing/2014/main" id="{44D85EEC-E4DF-48B5-9A2A-D4CC282B0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09" y="5775385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0F8CB5-55B0-4B6B-A604-509A436E2B67}"/>
              </a:ext>
            </a:extLst>
          </p:cNvPr>
          <p:cNvSpPr txBox="1"/>
          <p:nvPr/>
        </p:nvSpPr>
        <p:spPr>
          <a:xfrm>
            <a:off x="2251494" y="6119004"/>
            <a:ext cx="61362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ea typeface="+mn-lt"/>
                <a:cs typeface="+mn-lt"/>
                <a:hlinkClick r:id="rId5"/>
              </a:rPr>
              <a:t>https://www.onlinepianist.com/virtual-piano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26860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170</Words>
  <Application>Microsoft Office PowerPoint</Application>
  <PresentationFormat>Widescreen</PresentationFormat>
  <Paragraphs>28</Paragraphs>
  <Slides>11</Slides>
  <Notes>0</Notes>
  <HiddenSlides>1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Univers</vt:lpstr>
      <vt:lpstr>GradientVTI</vt:lpstr>
      <vt:lpstr>ΜΑΘΗΜΑ ΜΟΥΣΙΚΗΣ</vt:lpstr>
      <vt:lpstr>PowerPoint Presentation</vt:lpstr>
      <vt:lpstr>ΥΜΝΟΣ ΤΗΣ ΕΥΡΩΠΗΣ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ΜΕΛΕΤΗΣΤΕ ΤΙς ΠΙΟ ΚΑΤΩ ΙΣΤΟΣΕΛΙΔΕΣ ΚΑΙ ΓΡΑΨΤΕ ΔΥΟ ΠΡΑΓΜΑΤΑ ΠΟΥ ΣΑς ΕΚΑΝΑΝ ΕΝΤΥΠΩΣΗ ΑΠΟ ΤΗ ΖΩΗ ΚΑΙ ΤΟ ΕΡΓΟ ΤΟΥ ΜΠΕΤΟΒΕΝ.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christos papadimetriou</dc:creator>
  <cp:lastModifiedBy>christos papadimetriou</cp:lastModifiedBy>
  <cp:revision>435</cp:revision>
  <dcterms:created xsi:type="dcterms:W3CDTF">2020-05-03T13:03:52Z</dcterms:created>
  <dcterms:modified xsi:type="dcterms:W3CDTF">2020-05-04T10:43:35Z</dcterms:modified>
</cp:coreProperties>
</file>