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5/17/2020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5/17/2020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5/17/2020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5/17/2020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5/17/2020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5/17/2020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5/17/2020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5/17/2020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5/17/2020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5/17/2020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5/17/2020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5/17/2020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read.bookcreator.com/WU8FVTHhwSSwWt0DGSaQmcqkQOV2/vKu9z_OOQAySCpLPuMZX9Q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3.mp3"/><Relationship Id="rId7" Type="http://schemas.openxmlformats.org/officeDocument/2006/relationships/image" Target="../media/image7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3.mp3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5.png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6.mp3"/><Relationship Id="rId7" Type="http://schemas.openxmlformats.org/officeDocument/2006/relationships/image" Target="../media/image11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0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6.mp3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5.png"/><Relationship Id="rId5" Type="http://schemas.openxmlformats.org/officeDocument/2006/relationships/image" Target="../media/image13.emf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5.png"/><Relationship Id="rId5" Type="http://schemas.openxmlformats.org/officeDocument/2006/relationships/image" Target="../media/image15.emf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l-GR" dirty="0" err="1" smtClean="0"/>
              <a:t>Επαναληψη</a:t>
            </a:r>
            <a:r>
              <a:rPr lang="el-GR" smtClean="0"/>
              <a:t/>
            </a:r>
            <a:br>
              <a:rPr lang="el-GR" smtClean="0"/>
            </a:br>
            <a:r>
              <a:rPr lang="el-GR" smtClean="0"/>
              <a:t>αξιεσ φθογγων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4149" y="4960137"/>
            <a:ext cx="1776548" cy="1332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6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4960137"/>
            <a:ext cx="11234057" cy="1463040"/>
          </a:xfrm>
        </p:spPr>
        <p:txBody>
          <a:bodyPr>
            <a:normAutofit fontScale="90000"/>
          </a:bodyPr>
          <a:lstStyle/>
          <a:p>
            <a:r>
              <a:rPr lang="en-GB" u="sng" dirty="0">
                <a:hlinkClick r:id="rId2"/>
              </a:rPr>
              <a:t>https://read.bookcreator.com/WU8FVTHhwSSwWt0DGSaQmcqkQOV2/vKu9z_OOQAySCpLPuMZX9Q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689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257" y="248194"/>
            <a:ext cx="9560160" cy="7170120"/>
          </a:xfrm>
        </p:spPr>
      </p:pic>
    </p:spTree>
    <p:extLst>
      <p:ext uri="{BB962C8B-B14F-4D97-AF65-F5344CB8AC3E}">
        <p14:creationId xmlns:p14="http://schemas.microsoft.com/office/powerpoint/2010/main" val="220365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Επαναληψη</a:t>
            </a:r>
            <a:r>
              <a:rPr lang="el-GR" dirty="0" smtClean="0"/>
              <a:t>: ΣΙ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38110" y="1946448"/>
            <a:ext cx="8866724" cy="3570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84164" y="804167"/>
            <a:ext cx="1296144" cy="461665"/>
          </a:xfrm>
          <a:prstGeom prst="rect">
            <a:avLst/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l-GR" sz="2400" dirty="0">
                <a:solidFill>
                  <a:schemeClr val="bg1"/>
                </a:solidFill>
              </a:rPr>
              <a:t>Ζέσταμα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92344" y="548679"/>
            <a:ext cx="861562" cy="1735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zestama_s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383276" y="633474"/>
            <a:ext cx="803049" cy="803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413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00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9"/>
            <a:ext cx="8229600" cy="1132873"/>
          </a:xfrm>
        </p:spPr>
        <p:txBody>
          <a:bodyPr>
            <a:normAutofit/>
          </a:bodyPr>
          <a:lstStyle/>
          <a:p>
            <a:r>
              <a:rPr lang="el-GR" sz="3600" dirty="0" err="1" smtClean="0"/>
              <a:t>Επαναληψη</a:t>
            </a:r>
            <a:r>
              <a:rPr lang="el-GR" sz="3600" dirty="0"/>
              <a:t>: ΣΙ</a:t>
            </a:r>
            <a:endParaRPr lang="en-US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3553" y="1268760"/>
            <a:ext cx="8100204" cy="2557371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8569" y="3889438"/>
            <a:ext cx="7632847" cy="2646424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98638" y="629544"/>
            <a:ext cx="1080120" cy="338554"/>
          </a:xfrm>
          <a:prstGeom prst="rect">
            <a:avLst/>
          </a:prstGeom>
          <a:solidFill>
            <a:srgbClr val="7030A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l-GR" sz="1600" dirty="0">
                <a:solidFill>
                  <a:schemeClr val="bg1"/>
                </a:solidFill>
              </a:rPr>
              <a:t>Άσκηση ΣΙ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22722" y="4796526"/>
            <a:ext cx="1224136" cy="830997"/>
          </a:xfrm>
          <a:prstGeom prst="rect">
            <a:avLst/>
          </a:prstGeom>
          <a:solidFill>
            <a:srgbClr val="7030A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l-GR" sz="1600" dirty="0">
                <a:solidFill>
                  <a:schemeClr val="bg1"/>
                </a:solidFill>
              </a:rPr>
              <a:t>Χορός </a:t>
            </a:r>
          </a:p>
          <a:p>
            <a:pPr algn="ctr"/>
            <a:r>
              <a:rPr lang="el-GR" sz="1600" dirty="0">
                <a:solidFill>
                  <a:schemeClr val="bg1"/>
                </a:solidFill>
              </a:rPr>
              <a:t>«</a:t>
            </a:r>
            <a:r>
              <a:rPr lang="el-GR" sz="1600" dirty="0" err="1">
                <a:solidFill>
                  <a:schemeClr val="bg1"/>
                </a:solidFill>
              </a:rPr>
              <a:t>Τσα</a:t>
            </a:r>
            <a:r>
              <a:rPr lang="el-GR" sz="1600" dirty="0">
                <a:solidFill>
                  <a:schemeClr val="bg1"/>
                </a:solidFill>
              </a:rPr>
              <a:t> </a:t>
            </a:r>
            <a:r>
              <a:rPr lang="el-GR" sz="1600" dirty="0" err="1">
                <a:solidFill>
                  <a:schemeClr val="bg1"/>
                </a:solidFill>
              </a:rPr>
              <a:t>τσα</a:t>
            </a:r>
            <a:r>
              <a:rPr lang="el-GR" sz="1600" dirty="0">
                <a:solidFill>
                  <a:schemeClr val="bg1"/>
                </a:solidFill>
              </a:rPr>
              <a:t>» με ΣΙ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3" name="askisi_s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198635" y="298365"/>
            <a:ext cx="864096" cy="864096"/>
          </a:xfrm>
          <a:prstGeom prst="rect">
            <a:avLst/>
          </a:prstGeom>
        </p:spPr>
      </p:pic>
      <p:pic>
        <p:nvPicPr>
          <p:cNvPr id="5" name="tsa_tsa_si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908968" y="5661198"/>
            <a:ext cx="874664" cy="87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66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5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513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Επαναληψη</a:t>
            </a:r>
            <a:r>
              <a:rPr lang="el-GR" dirty="0" smtClean="0"/>
              <a:t>: ΛΑ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59996" y="831713"/>
            <a:ext cx="1296144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l-GR" sz="2400" dirty="0" smtClean="0">
                <a:solidFill>
                  <a:schemeClr val="bg1"/>
                </a:solidFill>
              </a:rPr>
              <a:t>Ζέσταμα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5520" y="2276873"/>
            <a:ext cx="8748464" cy="2608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8832305" y="548681"/>
            <a:ext cx="747533" cy="1489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zestama_l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506273" y="831713"/>
            <a:ext cx="864096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417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00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5560" y="3804149"/>
            <a:ext cx="8122318" cy="274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5560" y="1203842"/>
            <a:ext cx="8172400" cy="2496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9"/>
            <a:ext cx="8229600" cy="1132873"/>
          </a:xfrm>
        </p:spPr>
        <p:txBody>
          <a:bodyPr>
            <a:normAutofit/>
          </a:bodyPr>
          <a:lstStyle/>
          <a:p>
            <a:r>
              <a:rPr lang="el-GR" sz="3600" dirty="0" err="1" smtClean="0"/>
              <a:t>Επαναληψη</a:t>
            </a:r>
            <a:r>
              <a:rPr lang="el-GR" sz="3600" dirty="0"/>
              <a:t>: ΛΑ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6096000" y="644006"/>
            <a:ext cx="1240930" cy="33855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l-GR" sz="1600" dirty="0">
                <a:solidFill>
                  <a:schemeClr val="bg1"/>
                </a:solidFill>
              </a:rPr>
              <a:t>Άσκηση ΛΑ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7064" y="4817563"/>
            <a:ext cx="1224136" cy="83099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l-GR" sz="1600" dirty="0">
                <a:solidFill>
                  <a:schemeClr val="bg1"/>
                </a:solidFill>
              </a:rPr>
              <a:t>Χορός </a:t>
            </a:r>
          </a:p>
          <a:p>
            <a:pPr algn="ctr"/>
            <a:r>
              <a:rPr lang="el-GR" sz="1600" dirty="0">
                <a:solidFill>
                  <a:schemeClr val="bg1"/>
                </a:solidFill>
              </a:rPr>
              <a:t>«</a:t>
            </a:r>
            <a:r>
              <a:rPr lang="el-GR" sz="1600" dirty="0" err="1">
                <a:solidFill>
                  <a:schemeClr val="bg1"/>
                </a:solidFill>
              </a:rPr>
              <a:t>Τσα</a:t>
            </a:r>
            <a:r>
              <a:rPr lang="el-GR" sz="1600" dirty="0">
                <a:solidFill>
                  <a:schemeClr val="bg1"/>
                </a:solidFill>
              </a:rPr>
              <a:t> </a:t>
            </a:r>
            <a:r>
              <a:rPr lang="el-GR" sz="1600" dirty="0" err="1">
                <a:solidFill>
                  <a:schemeClr val="bg1"/>
                </a:solidFill>
              </a:rPr>
              <a:t>τσα</a:t>
            </a:r>
            <a:r>
              <a:rPr lang="el-GR" sz="1600" dirty="0">
                <a:solidFill>
                  <a:schemeClr val="bg1"/>
                </a:solidFill>
              </a:rPr>
              <a:t>» με ΛΑ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3" name="askisi_l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606098" y="339746"/>
            <a:ext cx="864096" cy="864096"/>
          </a:xfrm>
          <a:prstGeom prst="rect">
            <a:avLst/>
          </a:prstGeom>
        </p:spPr>
      </p:pic>
      <p:pic>
        <p:nvPicPr>
          <p:cNvPr id="5" name="tsa_tsa_la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47895" y="3919931"/>
            <a:ext cx="897632" cy="897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885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91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512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ΣΙ και ΛΑ </a:t>
            </a:r>
            <a:r>
              <a:rPr lang="el-GR" dirty="0" err="1" smtClean="0"/>
              <a:t>Ασκησεις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2204865"/>
            <a:ext cx="9144000" cy="2939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5920" y="5105459"/>
            <a:ext cx="1656184" cy="148194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524000" y="1621629"/>
            <a:ext cx="3888432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2800" dirty="0"/>
              <a:t>Άσκηση 1</a:t>
            </a:r>
            <a:r>
              <a:rPr lang="en-US" sz="2800" dirty="0"/>
              <a:t>: </a:t>
            </a:r>
            <a:r>
              <a:rPr lang="el-GR" sz="2800" i="1" dirty="0"/>
              <a:t>ΣΙ και ΛΑ μαζί</a:t>
            </a:r>
            <a:endParaRPr lang="en-US" sz="2800" i="1" dirty="0"/>
          </a:p>
        </p:txBody>
      </p:sp>
      <p:pic>
        <p:nvPicPr>
          <p:cNvPr id="3" name="askisi_1_si_l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72264" y="163845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250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91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ΣΙ και ΛΑ </a:t>
            </a:r>
            <a:r>
              <a:rPr lang="el-GR" dirty="0" err="1" smtClean="0"/>
              <a:t>Ασκησεις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70373" y="1800761"/>
            <a:ext cx="8605464" cy="2726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5920" y="4509120"/>
            <a:ext cx="1512168" cy="192733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786228" y="323606"/>
            <a:ext cx="432048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2800" dirty="0"/>
              <a:t>Άσκηση 2: </a:t>
            </a:r>
            <a:r>
              <a:rPr lang="el-GR" sz="2800" i="1" dirty="0"/>
              <a:t>Ροκ με ΣΙ και ΛΑ</a:t>
            </a:r>
            <a:endParaRPr lang="en-US" sz="2800" i="1" dirty="0"/>
          </a:p>
        </p:txBody>
      </p:sp>
      <p:pic>
        <p:nvPicPr>
          <p:cNvPr id="3" name="askisi_2_si_la_rock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802294" y="589836"/>
            <a:ext cx="1080120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59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91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13</TotalTime>
  <Words>63</Words>
  <Application>Microsoft Office PowerPoint</Application>
  <PresentationFormat>Widescreen</PresentationFormat>
  <Paragraphs>18</Paragraphs>
  <Slides>9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Calibri</vt:lpstr>
      <vt:lpstr>Tw Cen MT</vt:lpstr>
      <vt:lpstr>Tw Cen MT Condensed</vt:lpstr>
      <vt:lpstr>Wingdings 3</vt:lpstr>
      <vt:lpstr>Integral</vt:lpstr>
      <vt:lpstr>Επαναληψη αξιεσ φθογγων</vt:lpstr>
      <vt:lpstr>https://read.bookcreator.com/WU8FVTHhwSSwWt0DGSaQmcqkQOV2/vKu9z_OOQAySCpLPuMZX9Q </vt:lpstr>
      <vt:lpstr>PowerPoint Presentation</vt:lpstr>
      <vt:lpstr>Επαναληψη: ΣΙ </vt:lpstr>
      <vt:lpstr>Επαναληψη: ΣΙ</vt:lpstr>
      <vt:lpstr>Επαναληψη: ΛΑ </vt:lpstr>
      <vt:lpstr>Επαναληψη: ΛΑ</vt:lpstr>
      <vt:lpstr>ΣΙ και ΛΑ Ασκησεις</vt:lpstr>
      <vt:lpstr>ΣΙ και ΛΑ Ασκησεις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Επαναληψη αξιεσ φθογγων</dc:title>
  <dc:creator>christos papadimetriou</dc:creator>
  <cp:lastModifiedBy>christos papadimetriou</cp:lastModifiedBy>
  <cp:revision>3</cp:revision>
  <dcterms:created xsi:type="dcterms:W3CDTF">2020-05-17T16:50:51Z</dcterms:created>
  <dcterms:modified xsi:type="dcterms:W3CDTF">2020-05-17T17:04:37Z</dcterms:modified>
</cp:coreProperties>
</file>