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77050" cy="100028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C303E-EB8A-4FD3-9EF7-3F37838AF776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F8F1-79B0-4627-B82E-430E3843B21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46224B10-95D5-4C59-BB2B-04B7185EC944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E5A9D0D6-A32A-461A-B391-C1C74409E0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01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D0D6-A32A-461A-B391-C1C74409E086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73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D0D6-A32A-461A-B391-C1C74409E086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7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843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27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32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21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26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02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25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6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32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09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2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E8C7-BDC5-4C0F-8F07-B629187D46CD}" type="datetimeFigureOut">
              <a:rPr lang="el-GR" smtClean="0"/>
              <a:pPr/>
              <a:t>23/1/2021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A9CC9-1E67-43C7-BBFD-90F0D51438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29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nlvm.usu.edu/en/nav/frames_asid_154_g_1_t_1.html?from=category_g_1_t_1.htm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lvm.usu.edu/en/nav/frames_asid_154_g_1_t_1.html?from=category_g_1_t_1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861048"/>
            <a:ext cx="7772400" cy="1470025"/>
          </a:xfrm>
        </p:spPr>
        <p:txBody>
          <a:bodyPr/>
          <a:lstStyle/>
          <a:p>
            <a:r>
              <a:rPr lang="en-US" sz="6000" b="1" dirty="0">
                <a:latin typeface="MariaAvraam" panose="02000000000000000000" pitchFamily="2" charset="0"/>
              </a:rPr>
              <a:t>0 + 40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MariaAvraam" panose="02000000000000000000" pitchFamily="2" charset="0"/>
              </a:rPr>
              <a:t>40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89175" y="-26479500"/>
            <a:ext cx="6202800" cy="575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346"/>
            <a:ext cx="31718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0721"/>
            <a:ext cx="3629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" y="200721"/>
            <a:ext cx="2762467" cy="24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60" y="268672"/>
            <a:ext cx="2718470" cy="236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6517" y="2780928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MariaAvraam" panose="02000000000000000000" pitchFamily="2" charset="0"/>
              </a:rPr>
              <a:t>53 -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40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733256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5</a:t>
            </a:r>
            <a:r>
              <a:rPr lang="en-US" sz="6000" b="1" dirty="0">
                <a:latin typeface="MariaAvraam" panose="02000000000000000000" pitchFamily="2" charset="0"/>
              </a:rPr>
              <a:t>3 </a:t>
            </a:r>
            <a:r>
              <a:rPr lang="el-GR" sz="6000" b="1" dirty="0">
                <a:latin typeface="MariaAvraam" panose="02000000000000000000" pitchFamily="2" charset="0"/>
              </a:rPr>
              <a:t>- </a:t>
            </a:r>
            <a:r>
              <a:rPr lang="en-US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4</a:t>
            </a:r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Δ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28184" y="5681331"/>
            <a:ext cx="129614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600" b="1" dirty="0">
                <a:solidFill>
                  <a:srgbClr val="7030A0"/>
                </a:solidFill>
                <a:latin typeface="MariaAvraam" panose="02000000000000000000" pitchFamily="2" charset="0"/>
              </a:rPr>
              <a:t>1</a:t>
            </a:r>
            <a:r>
              <a:rPr lang="el-GR" sz="8600" b="1" dirty="0">
                <a:latin typeface="MariaAvraam" panose="02000000000000000000" pitchFamily="2" charset="0"/>
              </a:rPr>
              <a:t>3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pic>
        <p:nvPicPr>
          <p:cNvPr id="205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79" y="3429000"/>
            <a:ext cx="3744416" cy="17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989"/>
            <a:ext cx="7991475" cy="257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6517" y="2780928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MariaAvraam" panose="02000000000000000000" pitchFamily="2" charset="0"/>
              </a:rPr>
              <a:t>53 - </a:t>
            </a:r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3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0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90" y="5445224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5</a:t>
            </a:r>
            <a:r>
              <a:rPr lang="en-US" sz="6000" b="1" dirty="0">
                <a:latin typeface="MariaAvraam" panose="02000000000000000000" pitchFamily="2" charset="0"/>
              </a:rPr>
              <a:t>3 </a:t>
            </a:r>
            <a:r>
              <a:rPr lang="el-GR" sz="6000" b="1" dirty="0">
                <a:latin typeface="MariaAvraam" panose="02000000000000000000" pitchFamily="2" charset="0"/>
              </a:rPr>
              <a:t>- </a:t>
            </a:r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3Δ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0152" y="5445224"/>
            <a:ext cx="129614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600" b="1" dirty="0">
                <a:solidFill>
                  <a:srgbClr val="7030A0"/>
                </a:solidFill>
                <a:latin typeface="MariaAvraam" panose="02000000000000000000" pitchFamily="2" charset="0"/>
              </a:rPr>
              <a:t>2</a:t>
            </a:r>
            <a:r>
              <a:rPr lang="el-GR" sz="8600" b="1" dirty="0">
                <a:latin typeface="MariaAvraam" panose="02000000000000000000" pitchFamily="2" charset="0"/>
              </a:rPr>
              <a:t>3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pic>
        <p:nvPicPr>
          <p:cNvPr id="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79" y="3429000"/>
            <a:ext cx="3744416" cy="17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2"/>
          <a:stretch/>
        </p:blipFill>
        <p:spPr bwMode="auto">
          <a:xfrm>
            <a:off x="107504" y="131988"/>
            <a:ext cx="3655917" cy="257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6517" y="2780928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latin typeface="MariaAvraam" panose="02000000000000000000" pitchFamily="2" charset="0"/>
              </a:rPr>
              <a:t>44</a:t>
            </a:r>
            <a:r>
              <a:rPr lang="en-US" sz="6000" b="1" dirty="0">
                <a:latin typeface="MariaAvraam" panose="02000000000000000000" pitchFamily="2" charset="0"/>
              </a:rPr>
              <a:t> - </a:t>
            </a:r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3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0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90" y="5445224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4</a:t>
            </a:r>
            <a:r>
              <a:rPr lang="el-GR" sz="6000" b="1" dirty="0">
                <a:latin typeface="MariaAvraam" panose="02000000000000000000" pitchFamily="2" charset="0"/>
              </a:rPr>
              <a:t>4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latin typeface="MariaAvraam" panose="02000000000000000000" pitchFamily="2" charset="0"/>
              </a:rPr>
              <a:t>- </a:t>
            </a:r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3Δ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0152" y="5445224"/>
            <a:ext cx="129614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rgbClr val="7030A0"/>
                </a:solidFill>
                <a:latin typeface="MariaAvraam" panose="02000000000000000000" pitchFamily="2" charset="0"/>
              </a:rPr>
              <a:t>1</a:t>
            </a:r>
            <a:r>
              <a:rPr lang="el-GR" sz="5400" b="1" dirty="0">
                <a:latin typeface="MariaAvraam" panose="02000000000000000000" pitchFamily="2" charset="0"/>
              </a:rPr>
              <a:t>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171"/>
            <a:ext cx="3528392" cy="26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497188" cy="17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2"/>
          <a:stretch/>
        </p:blipFill>
        <p:spPr bwMode="auto">
          <a:xfrm>
            <a:off x="107504" y="131988"/>
            <a:ext cx="3655917" cy="257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6517" y="2780928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latin typeface="MariaAvraam" panose="02000000000000000000" pitchFamily="2" charset="0"/>
              </a:rPr>
              <a:t>44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latin typeface="MariaAvraam" panose="02000000000000000000" pitchFamily="2" charset="0"/>
              </a:rPr>
              <a:t>+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3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0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90" y="5445224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latin typeface="MariaAvraam" panose="02000000000000000000" pitchFamily="2" charset="0"/>
              </a:rPr>
              <a:t>44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latin typeface="MariaAvraam" panose="02000000000000000000" pitchFamily="2" charset="0"/>
              </a:rPr>
              <a:t>+ </a:t>
            </a:r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3Δ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0152" y="5445224"/>
            <a:ext cx="129614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600" b="1" dirty="0">
                <a:solidFill>
                  <a:srgbClr val="7030A0"/>
                </a:solidFill>
                <a:latin typeface="MariaAvraam" panose="02000000000000000000" pitchFamily="2" charset="0"/>
              </a:rPr>
              <a:t>7</a:t>
            </a:r>
            <a:r>
              <a:rPr lang="el-GR" sz="8600" b="1" dirty="0">
                <a:latin typeface="MariaAvraam" panose="02000000000000000000" pitchFamily="2" charset="0"/>
              </a:rPr>
              <a:t>4</a:t>
            </a:r>
            <a:endParaRPr lang="el-GR" b="1" dirty="0">
              <a:latin typeface="MariaAvraam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171"/>
            <a:ext cx="3528392" cy="26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71850"/>
            <a:ext cx="3497188" cy="17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7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48072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6517" y="2132856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latin typeface="MariaAvraam" panose="02000000000000000000" pitchFamily="2" charset="0"/>
              </a:rPr>
              <a:t>46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latin typeface="MariaAvraam" panose="02000000000000000000" pitchFamily="2" charset="0"/>
              </a:rPr>
              <a:t>+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2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0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528" y="5229200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4</a:t>
            </a:r>
            <a:r>
              <a:rPr lang="el-GR" sz="6000" b="1" dirty="0">
                <a:latin typeface="MariaAvraam" panose="02000000000000000000" pitchFamily="2" charset="0"/>
              </a:rPr>
              <a:t>6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latin typeface="MariaAvraam" panose="02000000000000000000" pitchFamily="2" charset="0"/>
              </a:rPr>
              <a:t>+</a:t>
            </a:r>
            <a:r>
              <a:rPr lang="en-US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 </a:t>
            </a:r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2Δ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924944"/>
            <a:ext cx="4255939" cy="210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61208" y="5098438"/>
            <a:ext cx="129614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rgbClr val="7030A0"/>
                </a:solidFill>
                <a:latin typeface="MariaAvraam" panose="02000000000000000000" pitchFamily="2" charset="0"/>
              </a:rPr>
              <a:t>6</a:t>
            </a:r>
            <a:r>
              <a:rPr lang="el-GR" sz="5400" b="1" dirty="0">
                <a:latin typeface="MariaAvraam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583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6517" y="2132856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latin typeface="MariaAvraam" panose="02000000000000000000" pitchFamily="2" charset="0"/>
              </a:rPr>
              <a:t>89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latin typeface="MariaAvraam" panose="02000000000000000000" pitchFamily="2" charset="0"/>
              </a:rPr>
              <a:t>-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l-GR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3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MariaAvraam" panose="02000000000000000000" pitchFamily="2" charset="0"/>
              </a:rPr>
              <a:t>0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528" y="5229200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8</a:t>
            </a:r>
            <a:r>
              <a:rPr lang="el-GR" sz="6000" b="1" dirty="0">
                <a:latin typeface="MariaAvraam" panose="02000000000000000000" pitchFamily="2" charset="0"/>
              </a:rPr>
              <a:t>9</a:t>
            </a:r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 -</a:t>
            </a:r>
            <a:r>
              <a:rPr lang="en-US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 </a:t>
            </a:r>
            <a:r>
              <a:rPr lang="el-GR" sz="6000" b="1" dirty="0">
                <a:solidFill>
                  <a:srgbClr val="7030A0"/>
                </a:solidFill>
                <a:latin typeface="MariaAvraam" panose="02000000000000000000" pitchFamily="2" charset="0"/>
              </a:rPr>
              <a:t>3Δ</a:t>
            </a:r>
            <a:r>
              <a:rPr lang="en-US" sz="6000" b="1" dirty="0">
                <a:latin typeface="MariaAvraam" panose="02000000000000000000" pitchFamily="2" charset="0"/>
              </a:rPr>
              <a:t> </a:t>
            </a:r>
            <a:r>
              <a:rPr lang="en-US" dirty="0">
                <a:latin typeface="MariaAvraam" panose="02000000000000000000" pitchFamily="2" charset="0"/>
              </a:rPr>
              <a:t>= </a:t>
            </a:r>
            <a:endParaRPr lang="el-GR" b="1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61208" y="5098438"/>
            <a:ext cx="129614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rgbClr val="7030A0"/>
                </a:solidFill>
                <a:latin typeface="MariaAvraam" panose="02000000000000000000" pitchFamily="2" charset="0"/>
              </a:rPr>
              <a:t>5</a:t>
            </a:r>
            <a:r>
              <a:rPr lang="el-GR" sz="5400" b="1" dirty="0">
                <a:latin typeface="MariaAvraam" panose="02000000000000000000" pitchFamily="2" charset="0"/>
              </a:rPr>
              <a:t>9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4087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48" y="2852936"/>
            <a:ext cx="4179106" cy="21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2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67</Words>
  <Application>Microsoft Office PowerPoint</Application>
  <PresentationFormat>On-screen Show (4:3)</PresentationFormat>
  <Paragraphs>21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MariaAvraam</vt:lpstr>
      <vt:lpstr>Office Theme</vt:lpstr>
      <vt:lpstr>0 + 40 = 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+ 40 = 40</dc:title>
  <dc:creator>Administrator</dc:creator>
  <cp:lastModifiedBy>Στέλιος Στέλιου</cp:lastModifiedBy>
  <cp:revision>13</cp:revision>
  <dcterms:created xsi:type="dcterms:W3CDTF">2014-02-17T06:17:10Z</dcterms:created>
  <dcterms:modified xsi:type="dcterms:W3CDTF">2021-01-23T16:31:34Z</dcterms:modified>
</cp:coreProperties>
</file>